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7"/>
  </p:notesMasterIdLst>
  <p:handoutMasterIdLst>
    <p:handoutMasterId r:id="rId28"/>
  </p:handoutMasterIdLst>
  <p:sldIdLst>
    <p:sldId id="271" r:id="rId2"/>
    <p:sldId id="299" r:id="rId3"/>
    <p:sldId id="257" r:id="rId4"/>
    <p:sldId id="260" r:id="rId5"/>
    <p:sldId id="298" r:id="rId6"/>
    <p:sldId id="267" r:id="rId7"/>
    <p:sldId id="273" r:id="rId8"/>
    <p:sldId id="300" r:id="rId9"/>
    <p:sldId id="272" r:id="rId10"/>
    <p:sldId id="258" r:id="rId11"/>
    <p:sldId id="262" r:id="rId12"/>
    <p:sldId id="302" r:id="rId13"/>
    <p:sldId id="301" r:id="rId14"/>
    <p:sldId id="303" r:id="rId15"/>
    <p:sldId id="297" r:id="rId16"/>
    <p:sldId id="304" r:id="rId17"/>
    <p:sldId id="280" r:id="rId18"/>
    <p:sldId id="285" r:id="rId19"/>
    <p:sldId id="282" r:id="rId20"/>
    <p:sldId id="286" r:id="rId21"/>
    <p:sldId id="284" r:id="rId22"/>
    <p:sldId id="306" r:id="rId23"/>
    <p:sldId id="307" r:id="rId24"/>
    <p:sldId id="294" r:id="rId25"/>
    <p:sldId id="293" r:id="rId26"/>
  </p:sldIdLst>
  <p:sldSz cx="9144000" cy="6858000" type="screen4x3"/>
  <p:notesSz cx="6889750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CC"/>
    <a:srgbClr val="A9D3ED"/>
    <a:srgbClr val="3A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649" autoAdjust="0"/>
  </p:normalViewPr>
  <p:slideViewPr>
    <p:cSldViewPr>
      <p:cViewPr>
        <p:scale>
          <a:sx n="70" d="100"/>
          <a:sy n="70" d="100"/>
        </p:scale>
        <p:origin x="-1302" y="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Goga\My%20Documents\vode\Leipzig_ICCE2015_15EuCheMS\poster_grafovi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oga\My%20Documents\vode\Leipzig_ICCE2015_15EuCheMS\poster_grafovi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oga\My%20Documents\vode\Leipzig_ICCE2015_15EuCheMS\poster_grafovi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Sheet1!$B$7:$B$9</c:f>
              <c:strCache>
                <c:ptCount val="3"/>
                <c:pt idx="0">
                  <c:v>Herbicidi</c:v>
                </c:pt>
                <c:pt idx="1">
                  <c:v>Fungicidi</c:v>
                </c:pt>
                <c:pt idx="2">
                  <c:v>Zoocidi</c:v>
                </c:pt>
              </c:strCache>
            </c:strRef>
          </c:cat>
          <c:val>
            <c:numRef>
              <c:f>Sheet1!$C$7:$C$9</c:f>
              <c:numCache>
                <c:formatCode>General</c:formatCode>
                <c:ptCount val="3"/>
                <c:pt idx="0">
                  <c:v>47</c:v>
                </c:pt>
                <c:pt idx="1">
                  <c:v>50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Sheet1!$B$13:$B$16</c:f>
              <c:strCache>
                <c:ptCount val="4"/>
                <c:pt idx="0">
                  <c:v>Triazini</c:v>
                </c:pt>
                <c:pt idx="1">
                  <c:v>Kloracetamidi</c:v>
                </c:pt>
                <c:pt idx="2">
                  <c:v>Aminofosfatni</c:v>
                </c:pt>
                <c:pt idx="3">
                  <c:v>Ostali</c:v>
                </c:pt>
              </c:strCache>
            </c:strRef>
          </c:cat>
          <c:val>
            <c:numRef>
              <c:f>Sheet1!$C$13:$C$16</c:f>
              <c:numCache>
                <c:formatCode>General</c:formatCode>
                <c:ptCount val="4"/>
                <c:pt idx="0">
                  <c:v>18</c:v>
                </c:pt>
                <c:pt idx="1">
                  <c:v>28</c:v>
                </c:pt>
                <c:pt idx="2">
                  <c:v>27</c:v>
                </c:pt>
                <c:pt idx="3">
                  <c:v>27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305723759454724E-2"/>
          <c:y val="5.1400554097404488E-2"/>
          <c:w val="0.89812792804202402"/>
          <c:h val="0.69203227768553544"/>
        </c:manualLayout>
      </c:layout>
      <c:barChart>
        <c:barDir val="col"/>
        <c:grouping val="clustered"/>
        <c:varyColors val="0"/>
        <c:ser>
          <c:idx val="7"/>
          <c:order val="0"/>
          <c:tx>
            <c:strRef>
              <c:f>povrsinska!$B$4</c:f>
              <c:strCache>
                <c:ptCount val="1"/>
                <c:pt idx="0">
                  <c:v>Atrazine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povrsinska!$C$5:$C$16</c:f>
                <c:numCache>
                  <c:formatCode>General</c:formatCode>
                  <c:ptCount val="12"/>
                  <c:pt idx="0">
                    <c:v>9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2</c:v>
                  </c:pt>
                  <c:pt idx="6">
                    <c:v>0</c:v>
                  </c:pt>
                  <c:pt idx="7">
                    <c:v>9</c:v>
                  </c:pt>
                  <c:pt idx="8">
                    <c:v>0</c:v>
                  </c:pt>
                  <c:pt idx="9">
                    <c:v>1</c:v>
                  </c:pt>
                  <c:pt idx="11">
                    <c:v>0</c:v>
                  </c:pt>
                </c:numCache>
              </c:numRef>
            </c:plus>
            <c:minus>
              <c:numRef>
                <c:f>povrsinska!$D$5:$D$16</c:f>
                <c:numCache>
                  <c:formatCode>General</c:formatCode>
                  <c:ptCount val="12"/>
                  <c:pt idx="0">
                    <c:v>4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2</c:v>
                  </c:pt>
                  <c:pt idx="6">
                    <c:v>0</c:v>
                  </c:pt>
                  <c:pt idx="7">
                    <c:v>4</c:v>
                  </c:pt>
                  <c:pt idx="8">
                    <c:v>1</c:v>
                  </c:pt>
                  <c:pt idx="9">
                    <c:v>1</c:v>
                  </c:pt>
                  <c:pt idx="11">
                    <c:v>0</c:v>
                  </c:pt>
                </c:numCache>
              </c:numRef>
            </c:minus>
          </c:errBars>
          <c:val>
            <c:numRef>
              <c:f>povrsinska!$B$5:$B$16</c:f>
              <c:numCache>
                <c:formatCode>General</c:formatCode>
                <c:ptCount val="12"/>
                <c:pt idx="0">
                  <c:v>9</c:v>
                </c:pt>
                <c:pt idx="1">
                  <c:v>12</c:v>
                </c:pt>
                <c:pt idx="2">
                  <c:v>8</c:v>
                </c:pt>
                <c:pt idx="3">
                  <c:v>7</c:v>
                </c:pt>
                <c:pt idx="4">
                  <c:v>14</c:v>
                </c:pt>
                <c:pt idx="5">
                  <c:v>7</c:v>
                </c:pt>
                <c:pt idx="6">
                  <c:v>14</c:v>
                </c:pt>
                <c:pt idx="7">
                  <c:v>9</c:v>
                </c:pt>
                <c:pt idx="8">
                  <c:v>5</c:v>
                </c:pt>
                <c:pt idx="9">
                  <c:v>7</c:v>
                </c:pt>
                <c:pt idx="11">
                  <c:v>5</c:v>
                </c:pt>
              </c:numCache>
            </c:numRef>
          </c:val>
        </c:ser>
        <c:ser>
          <c:idx val="8"/>
          <c:order val="1"/>
          <c:tx>
            <c:strRef>
              <c:f>povrsinska!$E$4</c:f>
              <c:strCache>
                <c:ptCount val="1"/>
                <c:pt idx="0">
                  <c:v>Terbuthylazine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povrsinska!$F$5:$F$15</c:f>
                <c:numCache>
                  <c:formatCode>General</c:formatCode>
                  <c:ptCount val="11"/>
                  <c:pt idx="0">
                    <c:v>1</c:v>
                  </c:pt>
                  <c:pt idx="1">
                    <c:v>0</c:v>
                  </c:pt>
                  <c:pt idx="3">
                    <c:v>7</c:v>
                  </c:pt>
                  <c:pt idx="4">
                    <c:v>89</c:v>
                  </c:pt>
                  <c:pt idx="5">
                    <c:v>558</c:v>
                  </c:pt>
                  <c:pt idx="6">
                    <c:v>67</c:v>
                  </c:pt>
                  <c:pt idx="7">
                    <c:v>12</c:v>
                  </c:pt>
                  <c:pt idx="8">
                    <c:v>7</c:v>
                  </c:pt>
                  <c:pt idx="9">
                    <c:v>2</c:v>
                  </c:pt>
                  <c:pt idx="10">
                    <c:v>1</c:v>
                  </c:pt>
                </c:numCache>
              </c:numRef>
            </c:plus>
            <c:minus>
              <c:numRef>
                <c:f>povrsinska!$G$5:$G$15</c:f>
                <c:numCache>
                  <c:formatCode>General</c:formatCode>
                  <c:ptCount val="11"/>
                  <c:pt idx="0">
                    <c:v>1</c:v>
                  </c:pt>
                  <c:pt idx="1">
                    <c:v>0</c:v>
                  </c:pt>
                  <c:pt idx="3">
                    <c:v>5</c:v>
                  </c:pt>
                  <c:pt idx="4">
                    <c:v>47</c:v>
                  </c:pt>
                  <c:pt idx="5">
                    <c:v>129</c:v>
                  </c:pt>
                  <c:pt idx="6">
                    <c:v>18</c:v>
                  </c:pt>
                  <c:pt idx="7">
                    <c:v>4</c:v>
                  </c:pt>
                  <c:pt idx="8">
                    <c:v>3</c:v>
                  </c:pt>
                  <c:pt idx="9">
                    <c:v>1</c:v>
                  </c:pt>
                  <c:pt idx="10">
                    <c:v>1</c:v>
                  </c:pt>
                </c:numCache>
              </c:numRef>
            </c:minus>
          </c:errBars>
          <c:val>
            <c:numRef>
              <c:f>povrsinska!$E$5:$E$16</c:f>
              <c:numCache>
                <c:formatCode>General</c:formatCode>
                <c:ptCount val="12"/>
                <c:pt idx="0">
                  <c:v>6</c:v>
                </c:pt>
                <c:pt idx="1">
                  <c:v>6</c:v>
                </c:pt>
                <c:pt idx="3">
                  <c:v>9</c:v>
                </c:pt>
                <c:pt idx="4">
                  <c:v>51</c:v>
                </c:pt>
                <c:pt idx="5">
                  <c:v>132</c:v>
                </c:pt>
                <c:pt idx="6">
                  <c:v>24</c:v>
                </c:pt>
                <c:pt idx="7">
                  <c:v>8</c:v>
                </c:pt>
                <c:pt idx="8">
                  <c:v>6</c:v>
                </c:pt>
                <c:pt idx="9">
                  <c:v>3</c:v>
                </c:pt>
                <c:pt idx="10">
                  <c:v>4</c:v>
                </c:pt>
              </c:numCache>
            </c:numRef>
          </c:val>
        </c:ser>
        <c:ser>
          <c:idx val="0"/>
          <c:order val="2"/>
          <c:tx>
            <c:strRef>
              <c:f>povrsinska!$H$4</c:f>
              <c:strCache>
                <c:ptCount val="1"/>
                <c:pt idx="0">
                  <c:v>DEA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povrsinska!$I$5:$I$16</c:f>
                <c:numCache>
                  <c:formatCode>General</c:formatCode>
                  <c:ptCount val="12"/>
                  <c:pt idx="5">
                    <c:v>42</c:v>
                  </c:pt>
                  <c:pt idx="6">
                    <c:v>6</c:v>
                  </c:pt>
                  <c:pt idx="7">
                    <c:v>0</c:v>
                  </c:pt>
                  <c:pt idx="8">
                    <c:v>0</c:v>
                  </c:pt>
                </c:numCache>
              </c:numRef>
            </c:plus>
            <c:minus>
              <c:numRef>
                <c:f>povrsinska!$J$5:$J$16</c:f>
                <c:numCache>
                  <c:formatCode>General</c:formatCode>
                  <c:ptCount val="12"/>
                  <c:pt idx="5">
                    <c:v>10</c:v>
                  </c:pt>
                  <c:pt idx="6">
                    <c:v>7</c:v>
                  </c:pt>
                  <c:pt idx="7">
                    <c:v>0</c:v>
                  </c:pt>
                  <c:pt idx="8">
                    <c:v>0</c:v>
                  </c:pt>
                </c:numCache>
              </c:numRef>
            </c:minus>
          </c:errBars>
          <c:cat>
            <c:strRef>
              <c:f>povrsinska!$A$5:$A$16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povrsinska!$H$5:$H$16</c:f>
              <c:numCache>
                <c:formatCode>General</c:formatCode>
                <c:ptCount val="12"/>
                <c:pt idx="5">
                  <c:v>33</c:v>
                </c:pt>
                <c:pt idx="6">
                  <c:v>17</c:v>
                </c:pt>
                <c:pt idx="7">
                  <c:v>35</c:v>
                </c:pt>
                <c:pt idx="8">
                  <c:v>12</c:v>
                </c:pt>
              </c:numCache>
            </c:numRef>
          </c:val>
        </c:ser>
        <c:ser>
          <c:idx val="1"/>
          <c:order val="3"/>
          <c:tx>
            <c:strRef>
              <c:f>povrsinska!$K$4</c:f>
              <c:strCache>
                <c:ptCount val="1"/>
                <c:pt idx="0">
                  <c:v>DIA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povrsinska!$L$5:$L$16</c:f>
                <c:numCache>
                  <c:formatCode>General</c:formatCode>
                  <c:ptCount val="12"/>
                  <c:pt idx="5">
                    <c:v>1</c:v>
                  </c:pt>
                  <c:pt idx="6">
                    <c:v>0</c:v>
                  </c:pt>
                  <c:pt idx="7">
                    <c:v>6</c:v>
                  </c:pt>
                  <c:pt idx="8">
                    <c:v>0</c:v>
                  </c:pt>
                </c:numCache>
              </c:numRef>
            </c:plus>
            <c:minus>
              <c:numRef>
                <c:f>povrsinska!$M$5:$M$16</c:f>
                <c:numCache>
                  <c:formatCode>General</c:formatCode>
                  <c:ptCount val="12"/>
                  <c:pt idx="5">
                    <c:v>2</c:v>
                  </c:pt>
                  <c:pt idx="6">
                    <c:v>0</c:v>
                  </c:pt>
                  <c:pt idx="7">
                    <c:v>6</c:v>
                  </c:pt>
                  <c:pt idx="8">
                    <c:v>0</c:v>
                  </c:pt>
                </c:numCache>
              </c:numRef>
            </c:minus>
          </c:errBars>
          <c:cat>
            <c:strRef>
              <c:f>povrsinska!$A$5:$A$16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povrsinska!$K$5:$K$16</c:f>
              <c:numCache>
                <c:formatCode>General</c:formatCode>
                <c:ptCount val="12"/>
                <c:pt idx="5">
                  <c:v>19</c:v>
                </c:pt>
                <c:pt idx="6">
                  <c:v>17</c:v>
                </c:pt>
                <c:pt idx="7">
                  <c:v>25</c:v>
                </c:pt>
                <c:pt idx="8">
                  <c:v>43</c:v>
                </c:pt>
              </c:numCache>
            </c:numRef>
          </c:val>
        </c:ser>
        <c:ser>
          <c:idx val="2"/>
          <c:order val="4"/>
          <c:tx>
            <c:strRef>
              <c:f>povrsinska!$N$4</c:f>
              <c:strCache>
                <c:ptCount val="1"/>
                <c:pt idx="0">
                  <c:v>DET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povrsinska!$O$5:$O$16</c:f>
                <c:numCache>
                  <c:formatCode>General</c:formatCode>
                  <c:ptCount val="12"/>
                  <c:pt idx="5">
                    <c:v>185</c:v>
                  </c:pt>
                  <c:pt idx="6">
                    <c:v>17</c:v>
                  </c:pt>
                  <c:pt idx="7">
                    <c:v>0</c:v>
                  </c:pt>
                  <c:pt idx="8">
                    <c:v>0</c:v>
                  </c:pt>
                </c:numCache>
              </c:numRef>
            </c:plus>
            <c:minus>
              <c:numRef>
                <c:f>povrsinska!$P$5:$P$16</c:f>
                <c:numCache>
                  <c:formatCode>General</c:formatCode>
                  <c:ptCount val="12"/>
                  <c:pt idx="5">
                    <c:v>70</c:v>
                  </c:pt>
                  <c:pt idx="6">
                    <c:v>4</c:v>
                  </c:pt>
                  <c:pt idx="7">
                    <c:v>0</c:v>
                  </c:pt>
                  <c:pt idx="8">
                    <c:v>0</c:v>
                  </c:pt>
                </c:numCache>
              </c:numRef>
            </c:minus>
          </c:errBars>
          <c:cat>
            <c:strRef>
              <c:f>povrsinska!$A$5:$A$16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povrsinska!$N$5:$N$16</c:f>
              <c:numCache>
                <c:formatCode>General</c:formatCode>
                <c:ptCount val="12"/>
                <c:pt idx="5">
                  <c:v>79</c:v>
                </c:pt>
                <c:pt idx="6">
                  <c:v>16</c:v>
                </c:pt>
                <c:pt idx="7">
                  <c:v>31</c:v>
                </c:pt>
                <c:pt idx="8">
                  <c:v>18</c:v>
                </c:pt>
              </c:numCache>
            </c:numRef>
          </c:val>
        </c:ser>
        <c:ser>
          <c:idx val="9"/>
          <c:order val="5"/>
          <c:tx>
            <c:strRef>
              <c:f>povrsinska!$Q$4</c:f>
              <c:strCache>
                <c:ptCount val="1"/>
                <c:pt idx="0">
                  <c:v>Acetochlor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povrsinska!$R$5:$R$16</c:f>
                <c:numCache>
                  <c:formatCode>General</c:formatCode>
                  <c:ptCount val="12"/>
                  <c:pt idx="3">
                    <c:v>0</c:v>
                  </c:pt>
                  <c:pt idx="4">
                    <c:v>83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</c:numCache>
              </c:numRef>
            </c:plus>
            <c:minus>
              <c:numRef>
                <c:f>povrsinska!$S$5:$S$16</c:f>
                <c:numCache>
                  <c:formatCode>General</c:formatCode>
                  <c:ptCount val="12"/>
                  <c:pt idx="3">
                    <c:v>0</c:v>
                  </c:pt>
                  <c:pt idx="4">
                    <c:v>31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</c:numCache>
              </c:numRef>
            </c:minus>
          </c:errBars>
          <c:val>
            <c:numRef>
              <c:f>povrsinska!$Q$5:$Q$16</c:f>
              <c:numCache>
                <c:formatCode>General</c:formatCode>
                <c:ptCount val="12"/>
                <c:pt idx="3">
                  <c:v>13</c:v>
                </c:pt>
                <c:pt idx="4">
                  <c:v>39</c:v>
                </c:pt>
                <c:pt idx="5">
                  <c:v>174</c:v>
                </c:pt>
                <c:pt idx="6">
                  <c:v>11</c:v>
                </c:pt>
                <c:pt idx="7">
                  <c:v>5</c:v>
                </c:pt>
              </c:numCache>
            </c:numRef>
          </c:val>
        </c:ser>
        <c:ser>
          <c:idx val="10"/>
          <c:order val="6"/>
          <c:tx>
            <c:strRef>
              <c:f>povrsinska!$T$4</c:f>
              <c:strCache>
                <c:ptCount val="1"/>
                <c:pt idx="0">
                  <c:v>Metolachlor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povrsinska!$U$5:$U$16</c:f>
                <c:numCache>
                  <c:formatCode>General</c:formatCode>
                  <c:ptCount val="12"/>
                  <c:pt idx="0">
                    <c:v>0</c:v>
                  </c:pt>
                  <c:pt idx="1">
                    <c:v>2</c:v>
                  </c:pt>
                  <c:pt idx="2">
                    <c:v>0</c:v>
                  </c:pt>
                  <c:pt idx="3">
                    <c:v>10</c:v>
                  </c:pt>
                  <c:pt idx="4">
                    <c:v>101</c:v>
                  </c:pt>
                  <c:pt idx="5">
                    <c:v>733</c:v>
                  </c:pt>
                  <c:pt idx="6">
                    <c:v>107</c:v>
                  </c:pt>
                  <c:pt idx="7">
                    <c:v>18</c:v>
                  </c:pt>
                  <c:pt idx="8">
                    <c:v>15</c:v>
                  </c:pt>
                  <c:pt idx="9">
                    <c:v>2</c:v>
                  </c:pt>
                  <c:pt idx="10">
                    <c:v>0</c:v>
                  </c:pt>
                  <c:pt idx="11">
                    <c:v>8</c:v>
                  </c:pt>
                </c:numCache>
              </c:numRef>
            </c:plus>
            <c:minus>
              <c:numRef>
                <c:f>povrsinska!$V$5:$V$16</c:f>
                <c:numCache>
                  <c:formatCode>General</c:formatCode>
                  <c:ptCount val="12"/>
                  <c:pt idx="0">
                    <c:v>1</c:v>
                  </c:pt>
                  <c:pt idx="1">
                    <c:v>2</c:v>
                  </c:pt>
                  <c:pt idx="2">
                    <c:v>0</c:v>
                  </c:pt>
                  <c:pt idx="3">
                    <c:v>5</c:v>
                  </c:pt>
                  <c:pt idx="4">
                    <c:v>69</c:v>
                  </c:pt>
                  <c:pt idx="5">
                    <c:v>150</c:v>
                  </c:pt>
                  <c:pt idx="6">
                    <c:v>31</c:v>
                  </c:pt>
                  <c:pt idx="7">
                    <c:v>6</c:v>
                  </c:pt>
                  <c:pt idx="8">
                    <c:v>7</c:v>
                  </c:pt>
                  <c:pt idx="9">
                    <c:v>2</c:v>
                  </c:pt>
                  <c:pt idx="10">
                    <c:v>1</c:v>
                  </c:pt>
                  <c:pt idx="11">
                    <c:v>2</c:v>
                  </c:pt>
                </c:numCache>
              </c:numRef>
            </c:minus>
          </c:errBars>
          <c:val>
            <c:numRef>
              <c:f>povrsinska!$T$5:$T$16</c:f>
              <c:numCache>
                <c:formatCode>General</c:formatCode>
                <c:ptCount val="12"/>
                <c:pt idx="0">
                  <c:v>9</c:v>
                </c:pt>
                <c:pt idx="1">
                  <c:v>6</c:v>
                </c:pt>
                <c:pt idx="2">
                  <c:v>6</c:v>
                </c:pt>
                <c:pt idx="3">
                  <c:v>13</c:v>
                </c:pt>
                <c:pt idx="4">
                  <c:v>73</c:v>
                </c:pt>
                <c:pt idx="5">
                  <c:v>154</c:v>
                </c:pt>
                <c:pt idx="6">
                  <c:v>35</c:v>
                </c:pt>
                <c:pt idx="7">
                  <c:v>10</c:v>
                </c:pt>
                <c:pt idx="8">
                  <c:v>14</c:v>
                </c:pt>
                <c:pt idx="9">
                  <c:v>5</c:v>
                </c:pt>
                <c:pt idx="10">
                  <c:v>6</c:v>
                </c:pt>
                <c:pt idx="11">
                  <c:v>6</c:v>
                </c:pt>
              </c:numCache>
            </c:numRef>
          </c:val>
        </c:ser>
        <c:ser>
          <c:idx val="3"/>
          <c:order val="7"/>
          <c:tx>
            <c:strRef>
              <c:f>povrsinska!$W$4</c:f>
              <c:strCache>
                <c:ptCount val="1"/>
                <c:pt idx="0">
                  <c:v>Chlortoluron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povrsinska!$X$5:$X$16</c:f>
                <c:numCache>
                  <c:formatCode>General</c:formatCode>
                  <c:ptCount val="12"/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7">
                    <c:v>14</c:v>
                  </c:pt>
                  <c:pt idx="8">
                    <c:v>0</c:v>
                  </c:pt>
                </c:numCache>
              </c:numRef>
            </c:plus>
            <c:minus>
              <c:numRef>
                <c:f>povrsinska!$Y$5:$Y$16</c:f>
                <c:numCache>
                  <c:formatCode>General</c:formatCode>
                  <c:ptCount val="12"/>
                  <c:pt idx="3">
                    <c:v>0</c:v>
                  </c:pt>
                  <c:pt idx="4">
                    <c:v>1</c:v>
                  </c:pt>
                  <c:pt idx="5">
                    <c:v>0</c:v>
                  </c:pt>
                  <c:pt idx="7">
                    <c:v>14</c:v>
                  </c:pt>
                  <c:pt idx="8">
                    <c:v>0</c:v>
                  </c:pt>
                </c:numCache>
              </c:numRef>
            </c:minus>
          </c:errBars>
          <c:cat>
            <c:strRef>
              <c:f>povrsinska!$A$5:$A$16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povrsinska!$W$5:$W$16</c:f>
              <c:numCache>
                <c:formatCode>General</c:formatCode>
                <c:ptCount val="12"/>
                <c:pt idx="3">
                  <c:v>12</c:v>
                </c:pt>
                <c:pt idx="4">
                  <c:v>11</c:v>
                </c:pt>
                <c:pt idx="5">
                  <c:v>36</c:v>
                </c:pt>
                <c:pt idx="7">
                  <c:v>27</c:v>
                </c:pt>
                <c:pt idx="8">
                  <c:v>19</c:v>
                </c:pt>
              </c:numCache>
            </c:numRef>
          </c:val>
        </c:ser>
        <c:ser>
          <c:idx val="4"/>
          <c:order val="8"/>
          <c:tx>
            <c:strRef>
              <c:f>povrsinska!$Z$4</c:f>
              <c:strCache>
                <c:ptCount val="1"/>
                <c:pt idx="0">
                  <c:v>Isoproturon</c:v>
                </c:pt>
              </c:strCache>
            </c:strRef>
          </c:tx>
          <c:spPr>
            <a:solidFill>
              <a:srgbClr val="66FF33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povrsinska!$AA$5:$AA$16</c:f>
                <c:numCache>
                  <c:formatCode>General</c:formatCode>
                  <c:ptCount val="12"/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7">
                    <c:v>22</c:v>
                  </c:pt>
                </c:numCache>
              </c:numRef>
            </c:plus>
            <c:minus>
              <c:numRef>
                <c:f>povrsinska!$AB$5:$AB$16</c:f>
                <c:numCache>
                  <c:formatCode>General</c:formatCode>
                  <c:ptCount val="12"/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7">
                    <c:v>23</c:v>
                  </c:pt>
                </c:numCache>
              </c:numRef>
            </c:minus>
          </c:errBars>
          <c:cat>
            <c:strRef>
              <c:f>povrsinska!$A$5:$A$16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povrsinska!$Z$5:$Z$16</c:f>
              <c:numCache>
                <c:formatCode>General</c:formatCode>
                <c:ptCount val="12"/>
                <c:pt idx="3">
                  <c:v>71</c:v>
                </c:pt>
                <c:pt idx="4">
                  <c:v>13</c:v>
                </c:pt>
                <c:pt idx="5">
                  <c:v>46</c:v>
                </c:pt>
                <c:pt idx="7">
                  <c:v>33</c:v>
                </c:pt>
              </c:numCache>
            </c:numRef>
          </c:val>
        </c:ser>
        <c:ser>
          <c:idx val="5"/>
          <c:order val="9"/>
          <c:tx>
            <c:strRef>
              <c:f>povrsinska!$AC$4</c:f>
              <c:strCache>
                <c:ptCount val="1"/>
                <c:pt idx="0">
                  <c:v>Diuron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povrsinska!$AD$5:$AD$16</c:f>
                <c:numCache>
                  <c:formatCode>General</c:formatCode>
                  <c:ptCount val="12"/>
                  <c:pt idx="4">
                    <c:v>0</c:v>
                  </c:pt>
                  <c:pt idx="7">
                    <c:v>23</c:v>
                  </c:pt>
                </c:numCache>
              </c:numRef>
            </c:plus>
            <c:minus>
              <c:numRef>
                <c:f>povrsinska!$AE$5:$AE$16</c:f>
                <c:numCache>
                  <c:formatCode>General</c:formatCode>
                  <c:ptCount val="12"/>
                  <c:pt idx="4">
                    <c:v>0</c:v>
                  </c:pt>
                  <c:pt idx="7">
                    <c:v>23</c:v>
                  </c:pt>
                </c:numCache>
              </c:numRef>
            </c:minus>
          </c:errBars>
          <c:cat>
            <c:strRef>
              <c:f>povrsinska!$A$5:$A$16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povrsinska!$AC$5:$AC$16</c:f>
              <c:numCache>
                <c:formatCode>General</c:formatCode>
                <c:ptCount val="12"/>
                <c:pt idx="4">
                  <c:v>10</c:v>
                </c:pt>
                <c:pt idx="7">
                  <c:v>40</c:v>
                </c:pt>
              </c:numCache>
            </c:numRef>
          </c:val>
        </c:ser>
        <c:ser>
          <c:idx val="6"/>
          <c:order val="10"/>
          <c:tx>
            <c:strRef>
              <c:f>povrsinska!$AF$4</c:f>
              <c:strCache>
                <c:ptCount val="1"/>
                <c:pt idx="0">
                  <c:v>Linuron</c:v>
                </c:pt>
              </c:strCache>
            </c:strRef>
          </c:tx>
          <c:spPr>
            <a:solidFill>
              <a:srgbClr val="9966FF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povrsinska!$AG$5:$AG$16</c:f>
                <c:numCache>
                  <c:formatCode>General</c:formatCode>
                  <c:ptCount val="12"/>
                  <c:pt idx="4">
                    <c:v>0</c:v>
                  </c:pt>
                  <c:pt idx="6">
                    <c:v>0</c:v>
                  </c:pt>
                  <c:pt idx="8">
                    <c:v>0</c:v>
                  </c:pt>
                </c:numCache>
              </c:numRef>
            </c:plus>
            <c:minus>
              <c:numRef>
                <c:f>povrsinska!$AH$5:$AH$16</c:f>
                <c:numCache>
                  <c:formatCode>General</c:formatCode>
                  <c:ptCount val="12"/>
                  <c:pt idx="4">
                    <c:v>0</c:v>
                  </c:pt>
                  <c:pt idx="6">
                    <c:v>0</c:v>
                  </c:pt>
                  <c:pt idx="8">
                    <c:v>0</c:v>
                  </c:pt>
                </c:numCache>
              </c:numRef>
            </c:minus>
          </c:errBars>
          <c:cat>
            <c:strRef>
              <c:f>povrsinska!$A$5:$A$16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povrsinska!$AF$5:$AF$16</c:f>
              <c:numCache>
                <c:formatCode>General</c:formatCode>
                <c:ptCount val="12"/>
                <c:pt idx="4">
                  <c:v>10</c:v>
                </c:pt>
                <c:pt idx="6">
                  <c:v>28</c:v>
                </c:pt>
                <c:pt idx="8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400960"/>
        <c:axId val="165402496"/>
      </c:barChart>
      <c:catAx>
        <c:axId val="165400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165402496"/>
        <c:crosses val="autoZero"/>
        <c:auto val="1"/>
        <c:lblAlgn val="ctr"/>
        <c:lblOffset val="100"/>
        <c:noMultiLvlLbl val="0"/>
      </c:catAx>
      <c:valAx>
        <c:axId val="165402496"/>
        <c:scaling>
          <c:orientation val="minMax"/>
          <c:max val="9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hr-HR" sz="1100"/>
                  <a:t>Concentration / ng L</a:t>
                </a:r>
                <a:r>
                  <a:rPr lang="hr-HR" sz="1100" baseline="30000"/>
                  <a:t>-1</a:t>
                </a:r>
                <a:endParaRPr lang="en-US" sz="1100" baseline="300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165400960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legend>
      <c:legendPos val="r"/>
      <c:layout>
        <c:manualLayout>
          <c:xMode val="edge"/>
          <c:yMode val="edge"/>
          <c:x val="3.9454506388948568E-2"/>
          <c:y val="0.86902668416447948"/>
          <c:w val="0.94602239514100672"/>
          <c:h val="0.13097331583552055"/>
        </c:manualLayout>
      </c:layout>
      <c:overlay val="0"/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  <a:scene3d>
      <a:camera prst="orthographicFront"/>
      <a:lightRig rig="threePt" dir="t"/>
    </a:scene3d>
    <a:sp3d>
      <a:bevelT w="165100" prst="coolSlant"/>
    </a:sp3d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305723759454724E-2"/>
          <c:y val="5.1400554097404488E-2"/>
          <c:w val="0.89812792804202402"/>
          <c:h val="0.77269660201066759"/>
        </c:manualLayout>
      </c:layout>
      <c:barChart>
        <c:barDir val="col"/>
        <c:grouping val="clustered"/>
        <c:varyColors val="0"/>
        <c:ser>
          <c:idx val="7"/>
          <c:order val="0"/>
          <c:tx>
            <c:strRef>
              <c:f>povrsinska!$B$4</c:f>
              <c:strCache>
                <c:ptCount val="1"/>
                <c:pt idx="0">
                  <c:v>Atrazine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povrsinska!$C$5:$C$16</c:f>
                <c:numCache>
                  <c:formatCode>General</c:formatCode>
                  <c:ptCount val="12"/>
                  <c:pt idx="0">
                    <c:v>9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2</c:v>
                  </c:pt>
                  <c:pt idx="6">
                    <c:v>0</c:v>
                  </c:pt>
                  <c:pt idx="7">
                    <c:v>9</c:v>
                  </c:pt>
                  <c:pt idx="8">
                    <c:v>0</c:v>
                  </c:pt>
                  <c:pt idx="9">
                    <c:v>1</c:v>
                  </c:pt>
                  <c:pt idx="11">
                    <c:v>0</c:v>
                  </c:pt>
                </c:numCache>
              </c:numRef>
            </c:plus>
            <c:minus>
              <c:numRef>
                <c:f>povrsinska!$D$5:$D$16</c:f>
                <c:numCache>
                  <c:formatCode>General</c:formatCode>
                  <c:ptCount val="12"/>
                  <c:pt idx="0">
                    <c:v>4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2</c:v>
                  </c:pt>
                  <c:pt idx="6">
                    <c:v>0</c:v>
                  </c:pt>
                  <c:pt idx="7">
                    <c:v>4</c:v>
                  </c:pt>
                  <c:pt idx="8">
                    <c:v>1</c:v>
                  </c:pt>
                  <c:pt idx="9">
                    <c:v>1</c:v>
                  </c:pt>
                  <c:pt idx="11">
                    <c:v>0</c:v>
                  </c:pt>
                </c:numCache>
              </c:numRef>
            </c:minus>
          </c:errBars>
          <c:val>
            <c:numRef>
              <c:f>povrsinska!$B$5:$B$16</c:f>
              <c:numCache>
                <c:formatCode>General</c:formatCode>
                <c:ptCount val="12"/>
                <c:pt idx="0">
                  <c:v>9</c:v>
                </c:pt>
                <c:pt idx="1">
                  <c:v>12</c:v>
                </c:pt>
                <c:pt idx="2">
                  <c:v>8</c:v>
                </c:pt>
                <c:pt idx="3">
                  <c:v>7</c:v>
                </c:pt>
                <c:pt idx="4">
                  <c:v>14</c:v>
                </c:pt>
                <c:pt idx="5">
                  <c:v>7</c:v>
                </c:pt>
                <c:pt idx="6">
                  <c:v>14</c:v>
                </c:pt>
                <c:pt idx="7">
                  <c:v>9</c:v>
                </c:pt>
                <c:pt idx="8">
                  <c:v>5</c:v>
                </c:pt>
                <c:pt idx="9">
                  <c:v>7</c:v>
                </c:pt>
                <c:pt idx="11">
                  <c:v>5</c:v>
                </c:pt>
              </c:numCache>
            </c:numRef>
          </c:val>
        </c:ser>
        <c:ser>
          <c:idx val="8"/>
          <c:order val="1"/>
          <c:tx>
            <c:strRef>
              <c:f>povrsinska!$E$4</c:f>
              <c:strCache>
                <c:ptCount val="1"/>
                <c:pt idx="0">
                  <c:v>Terbuthylazine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povrsinska!$F$5:$F$15</c:f>
                <c:numCache>
                  <c:formatCode>General</c:formatCode>
                  <c:ptCount val="11"/>
                  <c:pt idx="0">
                    <c:v>1</c:v>
                  </c:pt>
                  <c:pt idx="1">
                    <c:v>0</c:v>
                  </c:pt>
                  <c:pt idx="3">
                    <c:v>7</c:v>
                  </c:pt>
                  <c:pt idx="4">
                    <c:v>89</c:v>
                  </c:pt>
                  <c:pt idx="5">
                    <c:v>558</c:v>
                  </c:pt>
                  <c:pt idx="6">
                    <c:v>67</c:v>
                  </c:pt>
                  <c:pt idx="7">
                    <c:v>12</c:v>
                  </c:pt>
                  <c:pt idx="8">
                    <c:v>7</c:v>
                  </c:pt>
                  <c:pt idx="9">
                    <c:v>2</c:v>
                  </c:pt>
                  <c:pt idx="10">
                    <c:v>1</c:v>
                  </c:pt>
                </c:numCache>
              </c:numRef>
            </c:plus>
            <c:minus>
              <c:numRef>
                <c:f>povrsinska!$G$5:$G$15</c:f>
                <c:numCache>
                  <c:formatCode>General</c:formatCode>
                  <c:ptCount val="11"/>
                  <c:pt idx="0">
                    <c:v>1</c:v>
                  </c:pt>
                  <c:pt idx="1">
                    <c:v>0</c:v>
                  </c:pt>
                  <c:pt idx="3">
                    <c:v>5</c:v>
                  </c:pt>
                  <c:pt idx="4">
                    <c:v>47</c:v>
                  </c:pt>
                  <c:pt idx="5">
                    <c:v>129</c:v>
                  </c:pt>
                  <c:pt idx="6">
                    <c:v>18</c:v>
                  </c:pt>
                  <c:pt idx="7">
                    <c:v>4</c:v>
                  </c:pt>
                  <c:pt idx="8">
                    <c:v>3</c:v>
                  </c:pt>
                  <c:pt idx="9">
                    <c:v>1</c:v>
                  </c:pt>
                  <c:pt idx="10">
                    <c:v>1</c:v>
                  </c:pt>
                </c:numCache>
              </c:numRef>
            </c:minus>
          </c:errBars>
          <c:val>
            <c:numRef>
              <c:f>povrsinska!$E$5:$E$16</c:f>
              <c:numCache>
                <c:formatCode>General</c:formatCode>
                <c:ptCount val="12"/>
                <c:pt idx="0">
                  <c:v>6</c:v>
                </c:pt>
                <c:pt idx="1">
                  <c:v>6</c:v>
                </c:pt>
                <c:pt idx="3">
                  <c:v>9</c:v>
                </c:pt>
                <c:pt idx="4">
                  <c:v>51</c:v>
                </c:pt>
                <c:pt idx="5">
                  <c:v>132</c:v>
                </c:pt>
                <c:pt idx="6">
                  <c:v>24</c:v>
                </c:pt>
                <c:pt idx="7">
                  <c:v>8</c:v>
                </c:pt>
                <c:pt idx="8">
                  <c:v>6</c:v>
                </c:pt>
                <c:pt idx="9">
                  <c:v>3</c:v>
                </c:pt>
                <c:pt idx="10">
                  <c:v>4</c:v>
                </c:pt>
              </c:numCache>
            </c:numRef>
          </c:val>
        </c:ser>
        <c:ser>
          <c:idx val="0"/>
          <c:order val="2"/>
          <c:tx>
            <c:strRef>
              <c:f>povrsinska!$H$4</c:f>
              <c:strCache>
                <c:ptCount val="1"/>
                <c:pt idx="0">
                  <c:v>DEA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povrsinska!$I$5:$I$16</c:f>
                <c:numCache>
                  <c:formatCode>General</c:formatCode>
                  <c:ptCount val="12"/>
                  <c:pt idx="5">
                    <c:v>42</c:v>
                  </c:pt>
                  <c:pt idx="6">
                    <c:v>6</c:v>
                  </c:pt>
                  <c:pt idx="7">
                    <c:v>0</c:v>
                  </c:pt>
                  <c:pt idx="8">
                    <c:v>0</c:v>
                  </c:pt>
                </c:numCache>
              </c:numRef>
            </c:plus>
            <c:minus>
              <c:numRef>
                <c:f>povrsinska!$J$5:$J$16</c:f>
                <c:numCache>
                  <c:formatCode>General</c:formatCode>
                  <c:ptCount val="12"/>
                  <c:pt idx="5">
                    <c:v>10</c:v>
                  </c:pt>
                  <c:pt idx="6">
                    <c:v>7</c:v>
                  </c:pt>
                  <c:pt idx="7">
                    <c:v>0</c:v>
                  </c:pt>
                  <c:pt idx="8">
                    <c:v>0</c:v>
                  </c:pt>
                </c:numCache>
              </c:numRef>
            </c:minus>
          </c:errBars>
          <c:cat>
            <c:strRef>
              <c:f>povrsinska!$A$5:$A$16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povrsinska!$H$5:$H$16</c:f>
              <c:numCache>
                <c:formatCode>General</c:formatCode>
                <c:ptCount val="12"/>
                <c:pt idx="5">
                  <c:v>33</c:v>
                </c:pt>
                <c:pt idx="6">
                  <c:v>17</c:v>
                </c:pt>
                <c:pt idx="7">
                  <c:v>35</c:v>
                </c:pt>
                <c:pt idx="8">
                  <c:v>12</c:v>
                </c:pt>
              </c:numCache>
            </c:numRef>
          </c:val>
        </c:ser>
        <c:ser>
          <c:idx val="1"/>
          <c:order val="3"/>
          <c:tx>
            <c:strRef>
              <c:f>povrsinska!$K$4</c:f>
              <c:strCache>
                <c:ptCount val="1"/>
                <c:pt idx="0">
                  <c:v>DIA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povrsinska!$L$5:$L$16</c:f>
                <c:numCache>
                  <c:formatCode>General</c:formatCode>
                  <c:ptCount val="12"/>
                  <c:pt idx="5">
                    <c:v>1</c:v>
                  </c:pt>
                  <c:pt idx="6">
                    <c:v>0</c:v>
                  </c:pt>
                  <c:pt idx="7">
                    <c:v>6</c:v>
                  </c:pt>
                  <c:pt idx="8">
                    <c:v>0</c:v>
                  </c:pt>
                </c:numCache>
              </c:numRef>
            </c:plus>
            <c:minus>
              <c:numRef>
                <c:f>povrsinska!$M$5:$M$16</c:f>
                <c:numCache>
                  <c:formatCode>General</c:formatCode>
                  <c:ptCount val="12"/>
                  <c:pt idx="5">
                    <c:v>2</c:v>
                  </c:pt>
                  <c:pt idx="6">
                    <c:v>0</c:v>
                  </c:pt>
                  <c:pt idx="7">
                    <c:v>6</c:v>
                  </c:pt>
                  <c:pt idx="8">
                    <c:v>0</c:v>
                  </c:pt>
                </c:numCache>
              </c:numRef>
            </c:minus>
          </c:errBars>
          <c:cat>
            <c:strRef>
              <c:f>povrsinska!$A$5:$A$16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povrsinska!$K$5:$K$16</c:f>
              <c:numCache>
                <c:formatCode>General</c:formatCode>
                <c:ptCount val="12"/>
                <c:pt idx="5">
                  <c:v>19</c:v>
                </c:pt>
                <c:pt idx="6">
                  <c:v>17</c:v>
                </c:pt>
                <c:pt idx="7">
                  <c:v>25</c:v>
                </c:pt>
                <c:pt idx="8">
                  <c:v>43</c:v>
                </c:pt>
              </c:numCache>
            </c:numRef>
          </c:val>
        </c:ser>
        <c:ser>
          <c:idx val="2"/>
          <c:order val="4"/>
          <c:tx>
            <c:strRef>
              <c:f>povrsinska!$N$4</c:f>
              <c:strCache>
                <c:ptCount val="1"/>
                <c:pt idx="0">
                  <c:v>DET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povrsinska!$O$5:$O$16</c:f>
                <c:numCache>
                  <c:formatCode>General</c:formatCode>
                  <c:ptCount val="12"/>
                  <c:pt idx="5">
                    <c:v>185</c:v>
                  </c:pt>
                  <c:pt idx="6">
                    <c:v>17</c:v>
                  </c:pt>
                  <c:pt idx="7">
                    <c:v>0</c:v>
                  </c:pt>
                  <c:pt idx="8">
                    <c:v>0</c:v>
                  </c:pt>
                </c:numCache>
              </c:numRef>
            </c:plus>
            <c:minus>
              <c:numRef>
                <c:f>povrsinska!$P$5:$P$16</c:f>
                <c:numCache>
                  <c:formatCode>General</c:formatCode>
                  <c:ptCount val="12"/>
                  <c:pt idx="5">
                    <c:v>70</c:v>
                  </c:pt>
                  <c:pt idx="6">
                    <c:v>4</c:v>
                  </c:pt>
                  <c:pt idx="7">
                    <c:v>0</c:v>
                  </c:pt>
                  <c:pt idx="8">
                    <c:v>0</c:v>
                  </c:pt>
                </c:numCache>
              </c:numRef>
            </c:minus>
          </c:errBars>
          <c:cat>
            <c:strRef>
              <c:f>povrsinska!$A$5:$A$16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povrsinska!$N$5:$N$16</c:f>
              <c:numCache>
                <c:formatCode>General</c:formatCode>
                <c:ptCount val="12"/>
                <c:pt idx="5">
                  <c:v>79</c:v>
                </c:pt>
                <c:pt idx="6">
                  <c:v>16</c:v>
                </c:pt>
                <c:pt idx="7">
                  <c:v>31</c:v>
                </c:pt>
                <c:pt idx="8">
                  <c:v>18</c:v>
                </c:pt>
              </c:numCache>
            </c:numRef>
          </c:val>
        </c:ser>
        <c:ser>
          <c:idx val="9"/>
          <c:order val="5"/>
          <c:tx>
            <c:strRef>
              <c:f>povrsinska!$Q$4</c:f>
              <c:strCache>
                <c:ptCount val="1"/>
                <c:pt idx="0">
                  <c:v>Acetochlor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povrsinska!$R$5:$R$16</c:f>
                <c:numCache>
                  <c:formatCode>General</c:formatCode>
                  <c:ptCount val="12"/>
                  <c:pt idx="3">
                    <c:v>0</c:v>
                  </c:pt>
                  <c:pt idx="4">
                    <c:v>83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</c:numCache>
              </c:numRef>
            </c:plus>
            <c:minus>
              <c:numRef>
                <c:f>povrsinska!$S$5:$S$16</c:f>
                <c:numCache>
                  <c:formatCode>General</c:formatCode>
                  <c:ptCount val="12"/>
                  <c:pt idx="3">
                    <c:v>0</c:v>
                  </c:pt>
                  <c:pt idx="4">
                    <c:v>31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</c:numCache>
              </c:numRef>
            </c:minus>
          </c:errBars>
          <c:val>
            <c:numRef>
              <c:f>povrsinska!$Q$5:$Q$16</c:f>
              <c:numCache>
                <c:formatCode>General</c:formatCode>
                <c:ptCount val="12"/>
                <c:pt idx="3">
                  <c:v>13</c:v>
                </c:pt>
                <c:pt idx="4">
                  <c:v>39</c:v>
                </c:pt>
                <c:pt idx="5">
                  <c:v>174</c:v>
                </c:pt>
                <c:pt idx="6">
                  <c:v>11</c:v>
                </c:pt>
                <c:pt idx="7">
                  <c:v>5</c:v>
                </c:pt>
              </c:numCache>
            </c:numRef>
          </c:val>
        </c:ser>
        <c:ser>
          <c:idx val="10"/>
          <c:order val="6"/>
          <c:tx>
            <c:strRef>
              <c:f>povrsinska!$T$4</c:f>
              <c:strCache>
                <c:ptCount val="1"/>
                <c:pt idx="0">
                  <c:v>Metolachlor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povrsinska!$U$5:$U$16</c:f>
                <c:numCache>
                  <c:formatCode>General</c:formatCode>
                  <c:ptCount val="12"/>
                  <c:pt idx="0">
                    <c:v>0</c:v>
                  </c:pt>
                  <c:pt idx="1">
                    <c:v>2</c:v>
                  </c:pt>
                  <c:pt idx="2">
                    <c:v>0</c:v>
                  </c:pt>
                  <c:pt idx="3">
                    <c:v>10</c:v>
                  </c:pt>
                  <c:pt idx="4">
                    <c:v>101</c:v>
                  </c:pt>
                  <c:pt idx="5">
                    <c:v>733</c:v>
                  </c:pt>
                  <c:pt idx="6">
                    <c:v>107</c:v>
                  </c:pt>
                  <c:pt idx="7">
                    <c:v>18</c:v>
                  </c:pt>
                  <c:pt idx="8">
                    <c:v>15</c:v>
                  </c:pt>
                  <c:pt idx="9">
                    <c:v>2</c:v>
                  </c:pt>
                  <c:pt idx="10">
                    <c:v>0</c:v>
                  </c:pt>
                  <c:pt idx="11">
                    <c:v>8</c:v>
                  </c:pt>
                </c:numCache>
              </c:numRef>
            </c:plus>
            <c:minus>
              <c:numRef>
                <c:f>povrsinska!$V$5:$V$16</c:f>
                <c:numCache>
                  <c:formatCode>General</c:formatCode>
                  <c:ptCount val="12"/>
                  <c:pt idx="0">
                    <c:v>1</c:v>
                  </c:pt>
                  <c:pt idx="1">
                    <c:v>2</c:v>
                  </c:pt>
                  <c:pt idx="2">
                    <c:v>0</c:v>
                  </c:pt>
                  <c:pt idx="3">
                    <c:v>5</c:v>
                  </c:pt>
                  <c:pt idx="4">
                    <c:v>69</c:v>
                  </c:pt>
                  <c:pt idx="5">
                    <c:v>150</c:v>
                  </c:pt>
                  <c:pt idx="6">
                    <c:v>31</c:v>
                  </c:pt>
                  <c:pt idx="7">
                    <c:v>6</c:v>
                  </c:pt>
                  <c:pt idx="8">
                    <c:v>7</c:v>
                  </c:pt>
                  <c:pt idx="9">
                    <c:v>2</c:v>
                  </c:pt>
                  <c:pt idx="10">
                    <c:v>1</c:v>
                  </c:pt>
                  <c:pt idx="11">
                    <c:v>2</c:v>
                  </c:pt>
                </c:numCache>
              </c:numRef>
            </c:minus>
          </c:errBars>
          <c:val>
            <c:numRef>
              <c:f>povrsinska!$T$5:$T$16</c:f>
              <c:numCache>
                <c:formatCode>General</c:formatCode>
                <c:ptCount val="12"/>
                <c:pt idx="0">
                  <c:v>9</c:v>
                </c:pt>
                <c:pt idx="1">
                  <c:v>6</c:v>
                </c:pt>
                <c:pt idx="2">
                  <c:v>6</c:v>
                </c:pt>
                <c:pt idx="3">
                  <c:v>13</c:v>
                </c:pt>
                <c:pt idx="4">
                  <c:v>73</c:v>
                </c:pt>
                <c:pt idx="5">
                  <c:v>154</c:v>
                </c:pt>
                <c:pt idx="6">
                  <c:v>35</c:v>
                </c:pt>
                <c:pt idx="7">
                  <c:v>10</c:v>
                </c:pt>
                <c:pt idx="8">
                  <c:v>14</c:v>
                </c:pt>
                <c:pt idx="9">
                  <c:v>5</c:v>
                </c:pt>
                <c:pt idx="10">
                  <c:v>6</c:v>
                </c:pt>
                <c:pt idx="11">
                  <c:v>6</c:v>
                </c:pt>
              </c:numCache>
            </c:numRef>
          </c:val>
        </c:ser>
        <c:ser>
          <c:idx val="3"/>
          <c:order val="7"/>
          <c:tx>
            <c:strRef>
              <c:f>povrsinska!$W$4</c:f>
              <c:strCache>
                <c:ptCount val="1"/>
                <c:pt idx="0">
                  <c:v>Chlortoluron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povrsinska!$X$5:$X$16</c:f>
                <c:numCache>
                  <c:formatCode>General</c:formatCode>
                  <c:ptCount val="12"/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7">
                    <c:v>14</c:v>
                  </c:pt>
                  <c:pt idx="8">
                    <c:v>0</c:v>
                  </c:pt>
                </c:numCache>
              </c:numRef>
            </c:plus>
            <c:minus>
              <c:numRef>
                <c:f>povrsinska!$Y$5:$Y$16</c:f>
                <c:numCache>
                  <c:formatCode>General</c:formatCode>
                  <c:ptCount val="12"/>
                  <c:pt idx="3">
                    <c:v>0</c:v>
                  </c:pt>
                  <c:pt idx="4">
                    <c:v>1</c:v>
                  </c:pt>
                  <c:pt idx="5">
                    <c:v>0</c:v>
                  </c:pt>
                  <c:pt idx="7">
                    <c:v>14</c:v>
                  </c:pt>
                  <c:pt idx="8">
                    <c:v>0</c:v>
                  </c:pt>
                </c:numCache>
              </c:numRef>
            </c:minus>
          </c:errBars>
          <c:cat>
            <c:strRef>
              <c:f>povrsinska!$A$5:$A$16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povrsinska!$W$5:$W$16</c:f>
              <c:numCache>
                <c:formatCode>General</c:formatCode>
                <c:ptCount val="12"/>
                <c:pt idx="3">
                  <c:v>12</c:v>
                </c:pt>
                <c:pt idx="4">
                  <c:v>11</c:v>
                </c:pt>
                <c:pt idx="5">
                  <c:v>36</c:v>
                </c:pt>
                <c:pt idx="7">
                  <c:v>27</c:v>
                </c:pt>
                <c:pt idx="8">
                  <c:v>19</c:v>
                </c:pt>
              </c:numCache>
            </c:numRef>
          </c:val>
        </c:ser>
        <c:ser>
          <c:idx val="4"/>
          <c:order val="8"/>
          <c:tx>
            <c:strRef>
              <c:f>povrsinska!$Z$4</c:f>
              <c:strCache>
                <c:ptCount val="1"/>
                <c:pt idx="0">
                  <c:v>Isoproturon</c:v>
                </c:pt>
              </c:strCache>
            </c:strRef>
          </c:tx>
          <c:spPr>
            <a:solidFill>
              <a:srgbClr val="66FF33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povrsinska!$AA$5:$AA$16</c:f>
                <c:numCache>
                  <c:formatCode>General</c:formatCode>
                  <c:ptCount val="12"/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7">
                    <c:v>22</c:v>
                  </c:pt>
                </c:numCache>
              </c:numRef>
            </c:plus>
            <c:minus>
              <c:numRef>
                <c:f>povrsinska!$AB$5:$AB$16</c:f>
                <c:numCache>
                  <c:formatCode>General</c:formatCode>
                  <c:ptCount val="12"/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7">
                    <c:v>23</c:v>
                  </c:pt>
                </c:numCache>
              </c:numRef>
            </c:minus>
          </c:errBars>
          <c:cat>
            <c:strRef>
              <c:f>povrsinska!$A$5:$A$16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povrsinska!$Z$5:$Z$16</c:f>
              <c:numCache>
                <c:formatCode>General</c:formatCode>
                <c:ptCount val="12"/>
                <c:pt idx="3">
                  <c:v>71</c:v>
                </c:pt>
                <c:pt idx="4">
                  <c:v>13</c:v>
                </c:pt>
                <c:pt idx="5">
                  <c:v>46</c:v>
                </c:pt>
                <c:pt idx="7">
                  <c:v>33</c:v>
                </c:pt>
              </c:numCache>
            </c:numRef>
          </c:val>
        </c:ser>
        <c:ser>
          <c:idx val="5"/>
          <c:order val="9"/>
          <c:tx>
            <c:strRef>
              <c:f>povrsinska!$AC$4</c:f>
              <c:strCache>
                <c:ptCount val="1"/>
                <c:pt idx="0">
                  <c:v>Diuron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povrsinska!$AD$5:$AD$16</c:f>
                <c:numCache>
                  <c:formatCode>General</c:formatCode>
                  <c:ptCount val="12"/>
                  <c:pt idx="4">
                    <c:v>0</c:v>
                  </c:pt>
                  <c:pt idx="7">
                    <c:v>23</c:v>
                  </c:pt>
                </c:numCache>
              </c:numRef>
            </c:plus>
            <c:minus>
              <c:numRef>
                <c:f>povrsinska!$AE$5:$AE$16</c:f>
                <c:numCache>
                  <c:formatCode>General</c:formatCode>
                  <c:ptCount val="12"/>
                  <c:pt idx="4">
                    <c:v>0</c:v>
                  </c:pt>
                  <c:pt idx="7">
                    <c:v>23</c:v>
                  </c:pt>
                </c:numCache>
              </c:numRef>
            </c:minus>
          </c:errBars>
          <c:cat>
            <c:strRef>
              <c:f>povrsinska!$A$5:$A$16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povrsinska!$AC$5:$AC$16</c:f>
              <c:numCache>
                <c:formatCode>General</c:formatCode>
                <c:ptCount val="12"/>
                <c:pt idx="4">
                  <c:v>10</c:v>
                </c:pt>
                <c:pt idx="7">
                  <c:v>40</c:v>
                </c:pt>
              </c:numCache>
            </c:numRef>
          </c:val>
        </c:ser>
        <c:ser>
          <c:idx val="6"/>
          <c:order val="10"/>
          <c:tx>
            <c:strRef>
              <c:f>povrsinska!$AF$4</c:f>
              <c:strCache>
                <c:ptCount val="1"/>
                <c:pt idx="0">
                  <c:v>Linuron</c:v>
                </c:pt>
              </c:strCache>
            </c:strRef>
          </c:tx>
          <c:spPr>
            <a:solidFill>
              <a:srgbClr val="9966FF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povrsinska!$AG$5:$AG$16</c:f>
                <c:numCache>
                  <c:formatCode>General</c:formatCode>
                  <c:ptCount val="12"/>
                  <c:pt idx="4">
                    <c:v>0</c:v>
                  </c:pt>
                  <c:pt idx="6">
                    <c:v>0</c:v>
                  </c:pt>
                  <c:pt idx="8">
                    <c:v>0</c:v>
                  </c:pt>
                </c:numCache>
              </c:numRef>
            </c:plus>
            <c:minus>
              <c:numRef>
                <c:f>povrsinska!$AH$5:$AH$16</c:f>
                <c:numCache>
                  <c:formatCode>General</c:formatCode>
                  <c:ptCount val="12"/>
                  <c:pt idx="4">
                    <c:v>0</c:v>
                  </c:pt>
                  <c:pt idx="6">
                    <c:v>0</c:v>
                  </c:pt>
                  <c:pt idx="8">
                    <c:v>0</c:v>
                  </c:pt>
                </c:numCache>
              </c:numRef>
            </c:minus>
          </c:errBars>
          <c:cat>
            <c:strRef>
              <c:f>povrsinska!$A$5:$A$16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povrsinska!$AF$5:$AF$16</c:f>
              <c:numCache>
                <c:formatCode>General</c:formatCode>
                <c:ptCount val="12"/>
                <c:pt idx="4">
                  <c:v>10</c:v>
                </c:pt>
                <c:pt idx="6">
                  <c:v>28</c:v>
                </c:pt>
                <c:pt idx="8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832960"/>
        <c:axId val="165842944"/>
      </c:barChart>
      <c:catAx>
        <c:axId val="165832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165842944"/>
        <c:crosses val="autoZero"/>
        <c:auto val="1"/>
        <c:lblAlgn val="ctr"/>
        <c:lblOffset val="100"/>
        <c:noMultiLvlLbl val="0"/>
      </c:catAx>
      <c:valAx>
        <c:axId val="165842944"/>
        <c:scaling>
          <c:orientation val="minMax"/>
          <c:max val="8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hr-HR" sz="1100"/>
                  <a:t>Concentration / ng L</a:t>
                </a:r>
                <a:r>
                  <a:rPr lang="hr-HR" sz="1100" baseline="30000"/>
                  <a:t>-1</a:t>
                </a:r>
                <a:endParaRPr lang="en-US" sz="1100" baseline="300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165832960"/>
        <c:crosses val="autoZero"/>
        <c:crossBetween val="between"/>
        <c:majorUnit val="10"/>
      </c:valAx>
      <c:spPr>
        <a:solidFill>
          <a:schemeClr val="bg1">
            <a:lumMod val="8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scene3d>
      <a:camera prst="orthographicFront"/>
      <a:lightRig rig="threePt" dir="t"/>
    </a:scene3d>
    <a:sp3d>
      <a:bevelT w="165100" prst="coolSlant"/>
    </a:sp3d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016189617613882E-2"/>
          <c:y val="5.1400554097404488E-2"/>
          <c:w val="0.91353008904248822"/>
          <c:h val="0.674551618547681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vodovodna!$B$4</c:f>
              <c:strCache>
                <c:ptCount val="1"/>
                <c:pt idx="0">
                  <c:v>Atrazine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vodovodna!$C$5:$C$16</c:f>
                <c:numCache>
                  <c:formatCode>General</c:formatCode>
                  <c:ptCount val="12"/>
                  <c:pt idx="0">
                    <c:v>36</c:v>
                  </c:pt>
                  <c:pt idx="1">
                    <c:v>28</c:v>
                  </c:pt>
                  <c:pt idx="2">
                    <c:v>23</c:v>
                  </c:pt>
                  <c:pt idx="3">
                    <c:v>23</c:v>
                  </c:pt>
                  <c:pt idx="4">
                    <c:v>21</c:v>
                  </c:pt>
                  <c:pt idx="5">
                    <c:v>17</c:v>
                  </c:pt>
                  <c:pt idx="6">
                    <c:v>25</c:v>
                  </c:pt>
                  <c:pt idx="7">
                    <c:v>24</c:v>
                  </c:pt>
                  <c:pt idx="8">
                    <c:v>25</c:v>
                  </c:pt>
                  <c:pt idx="9">
                    <c:v>18</c:v>
                  </c:pt>
                  <c:pt idx="10">
                    <c:v>21</c:v>
                  </c:pt>
                  <c:pt idx="11">
                    <c:v>23</c:v>
                  </c:pt>
                </c:numCache>
              </c:numRef>
            </c:plus>
            <c:minus>
              <c:numRef>
                <c:f>vodovodna!$D$5:$D$16</c:f>
                <c:numCache>
                  <c:formatCode>General</c:formatCode>
                  <c:ptCount val="12"/>
                  <c:pt idx="0">
                    <c:v>23</c:v>
                  </c:pt>
                  <c:pt idx="1">
                    <c:v>17</c:v>
                  </c:pt>
                  <c:pt idx="2">
                    <c:v>13</c:v>
                  </c:pt>
                  <c:pt idx="3">
                    <c:v>17</c:v>
                  </c:pt>
                  <c:pt idx="4">
                    <c:v>17</c:v>
                  </c:pt>
                  <c:pt idx="5">
                    <c:v>13</c:v>
                  </c:pt>
                  <c:pt idx="6">
                    <c:v>20</c:v>
                  </c:pt>
                  <c:pt idx="7">
                    <c:v>15</c:v>
                  </c:pt>
                  <c:pt idx="8">
                    <c:v>14</c:v>
                  </c:pt>
                  <c:pt idx="9">
                    <c:v>13</c:v>
                  </c:pt>
                  <c:pt idx="10">
                    <c:v>16</c:v>
                  </c:pt>
                  <c:pt idx="11">
                    <c:v>17</c:v>
                  </c:pt>
                </c:numCache>
              </c:numRef>
            </c:minus>
          </c:errBars>
          <c:cat>
            <c:strRef>
              <c:f>vodovodna!$A$5:$A$16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vodovodna!$B$5:$B$16</c:f>
              <c:numCache>
                <c:formatCode>General</c:formatCode>
                <c:ptCount val="12"/>
                <c:pt idx="0">
                  <c:v>32</c:v>
                </c:pt>
                <c:pt idx="1">
                  <c:v>24</c:v>
                </c:pt>
                <c:pt idx="2">
                  <c:v>20</c:v>
                </c:pt>
                <c:pt idx="3">
                  <c:v>22</c:v>
                </c:pt>
                <c:pt idx="4">
                  <c:v>21</c:v>
                </c:pt>
                <c:pt idx="5">
                  <c:v>19</c:v>
                </c:pt>
                <c:pt idx="6">
                  <c:v>27</c:v>
                </c:pt>
                <c:pt idx="7">
                  <c:v>20</c:v>
                </c:pt>
                <c:pt idx="8">
                  <c:v>19</c:v>
                </c:pt>
                <c:pt idx="9">
                  <c:v>21</c:v>
                </c:pt>
                <c:pt idx="10">
                  <c:v>22</c:v>
                </c:pt>
                <c:pt idx="11">
                  <c:v>22</c:v>
                </c:pt>
              </c:numCache>
            </c:numRef>
          </c:val>
        </c:ser>
        <c:ser>
          <c:idx val="1"/>
          <c:order val="1"/>
          <c:tx>
            <c:strRef>
              <c:f>vodovodna!$E$4</c:f>
              <c:strCache>
                <c:ptCount val="1"/>
                <c:pt idx="0">
                  <c:v>Terbuthylazine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vodovodna!$F$5:$F$16</c:f>
                <c:numCache>
                  <c:formatCode>General</c:formatCode>
                  <c:ptCount val="12"/>
                  <c:pt idx="0">
                    <c:v>8</c:v>
                  </c:pt>
                  <c:pt idx="1">
                    <c:v>6</c:v>
                  </c:pt>
                  <c:pt idx="2">
                    <c:v>3</c:v>
                  </c:pt>
                  <c:pt idx="3">
                    <c:v>5</c:v>
                  </c:pt>
                  <c:pt idx="4">
                    <c:v>4</c:v>
                  </c:pt>
                  <c:pt idx="5">
                    <c:v>2</c:v>
                  </c:pt>
                  <c:pt idx="6">
                    <c:v>6</c:v>
                  </c:pt>
                  <c:pt idx="7">
                    <c:v>3</c:v>
                  </c:pt>
                  <c:pt idx="8">
                    <c:v>5</c:v>
                  </c:pt>
                  <c:pt idx="9">
                    <c:v>5</c:v>
                  </c:pt>
                  <c:pt idx="10">
                    <c:v>4</c:v>
                  </c:pt>
                  <c:pt idx="11">
                    <c:v>2</c:v>
                  </c:pt>
                </c:numCache>
              </c:numRef>
            </c:plus>
            <c:minus>
              <c:numRef>
                <c:f>vodovodna!$G$5:$G$16</c:f>
                <c:numCache>
                  <c:formatCode>General</c:formatCode>
                  <c:ptCount val="12"/>
                  <c:pt idx="0">
                    <c:v>6</c:v>
                  </c:pt>
                  <c:pt idx="1">
                    <c:v>4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3</c:v>
                  </c:pt>
                  <c:pt idx="6">
                    <c:v>3</c:v>
                  </c:pt>
                  <c:pt idx="7">
                    <c:v>3</c:v>
                  </c:pt>
                  <c:pt idx="8">
                    <c:v>1</c:v>
                  </c:pt>
                  <c:pt idx="9">
                    <c:v>4</c:v>
                  </c:pt>
                  <c:pt idx="10">
                    <c:v>3</c:v>
                  </c:pt>
                  <c:pt idx="11">
                    <c:v>3</c:v>
                  </c:pt>
                </c:numCache>
              </c:numRef>
            </c:minus>
          </c:errBars>
          <c:cat>
            <c:strRef>
              <c:f>vodovodna!$A$5:$A$16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vodovodna!$E$5:$E$16</c:f>
              <c:numCache>
                <c:formatCode>General</c:formatCode>
                <c:ptCount val="12"/>
                <c:pt idx="0">
                  <c:v>12</c:v>
                </c:pt>
                <c:pt idx="1">
                  <c:v>11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6</c:v>
                </c:pt>
                <c:pt idx="6">
                  <c:v>8</c:v>
                </c:pt>
                <c:pt idx="7">
                  <c:v>6</c:v>
                </c:pt>
                <c:pt idx="8">
                  <c:v>5</c:v>
                </c:pt>
                <c:pt idx="9">
                  <c:v>7</c:v>
                </c:pt>
                <c:pt idx="10">
                  <c:v>5</c:v>
                </c:pt>
                <c:pt idx="11">
                  <c:v>7</c:v>
                </c:pt>
              </c:numCache>
            </c:numRef>
          </c:val>
        </c:ser>
        <c:ser>
          <c:idx val="2"/>
          <c:order val="2"/>
          <c:tx>
            <c:strRef>
              <c:f>vodovodna!$H$4</c:f>
              <c:strCache>
                <c:ptCount val="1"/>
                <c:pt idx="0">
                  <c:v>DEA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vodovodna!$I$5:$I$16</c:f>
                <c:numCache>
                  <c:formatCode>General</c:formatCode>
                  <c:ptCount val="12"/>
                  <c:pt idx="1">
                    <c:v>5</c:v>
                  </c:pt>
                  <c:pt idx="2">
                    <c:v>9</c:v>
                  </c:pt>
                  <c:pt idx="3">
                    <c:v>12</c:v>
                  </c:pt>
                  <c:pt idx="4">
                    <c:v>0</c:v>
                  </c:pt>
                  <c:pt idx="5">
                    <c:v>12</c:v>
                  </c:pt>
                  <c:pt idx="6">
                    <c:v>34</c:v>
                  </c:pt>
                  <c:pt idx="7">
                    <c:v>6</c:v>
                  </c:pt>
                  <c:pt idx="8">
                    <c:v>3</c:v>
                  </c:pt>
                </c:numCache>
              </c:numRef>
            </c:plus>
            <c:minus>
              <c:numRef>
                <c:f>vodovodna!$J$5:$J$16</c:f>
                <c:numCache>
                  <c:formatCode>General</c:formatCode>
                  <c:ptCount val="12"/>
                  <c:pt idx="1">
                    <c:v>7</c:v>
                  </c:pt>
                  <c:pt idx="2">
                    <c:v>14</c:v>
                  </c:pt>
                  <c:pt idx="3">
                    <c:v>9</c:v>
                  </c:pt>
                  <c:pt idx="4">
                    <c:v>1</c:v>
                  </c:pt>
                  <c:pt idx="5">
                    <c:v>22</c:v>
                  </c:pt>
                  <c:pt idx="6">
                    <c:v>17</c:v>
                  </c:pt>
                  <c:pt idx="7">
                    <c:v>4</c:v>
                  </c:pt>
                  <c:pt idx="8">
                    <c:v>9</c:v>
                  </c:pt>
                </c:numCache>
              </c:numRef>
            </c:minus>
          </c:errBars>
          <c:cat>
            <c:strRef>
              <c:f>vodovodna!$A$5:$A$16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vodovodna!$H$5:$H$16</c:f>
              <c:numCache>
                <c:formatCode>General</c:formatCode>
                <c:ptCount val="12"/>
                <c:pt idx="1">
                  <c:v>35</c:v>
                </c:pt>
                <c:pt idx="2">
                  <c:v>32</c:v>
                </c:pt>
                <c:pt idx="3">
                  <c:v>30</c:v>
                </c:pt>
                <c:pt idx="4">
                  <c:v>11</c:v>
                </c:pt>
                <c:pt idx="5">
                  <c:v>33</c:v>
                </c:pt>
                <c:pt idx="6">
                  <c:v>31</c:v>
                </c:pt>
                <c:pt idx="7">
                  <c:v>22</c:v>
                </c:pt>
                <c:pt idx="8">
                  <c:v>19</c:v>
                </c:pt>
              </c:numCache>
            </c:numRef>
          </c:val>
        </c:ser>
        <c:ser>
          <c:idx val="3"/>
          <c:order val="3"/>
          <c:tx>
            <c:strRef>
              <c:f>vodovodna!$K$4</c:f>
              <c:strCache>
                <c:ptCount val="1"/>
                <c:pt idx="0">
                  <c:v>DIA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vodovodna!$K$5:$K$16</c:f>
                <c:numCache>
                  <c:formatCode>General</c:formatCode>
                  <c:ptCount val="12"/>
                  <c:pt idx="7">
                    <c:v>11</c:v>
                  </c:pt>
                </c:numCache>
              </c:numRef>
            </c:plus>
            <c:minus>
              <c:numRef>
                <c:f>vodovodna!$M$5:$M$16</c:f>
                <c:numCache>
                  <c:formatCode>General</c:formatCode>
                  <c:ptCount val="12"/>
                  <c:pt idx="7">
                    <c:v>1</c:v>
                  </c:pt>
                </c:numCache>
              </c:numRef>
            </c:minus>
          </c:errBars>
          <c:cat>
            <c:strRef>
              <c:f>vodovodna!$A$5:$A$16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vodovodna!$K$5:$K$16</c:f>
              <c:numCache>
                <c:formatCode>General</c:formatCode>
                <c:ptCount val="12"/>
                <c:pt idx="7">
                  <c:v>11</c:v>
                </c:pt>
              </c:numCache>
            </c:numRef>
          </c:val>
        </c:ser>
        <c:ser>
          <c:idx val="5"/>
          <c:order val="4"/>
          <c:tx>
            <c:strRef>
              <c:f>vodovodna!$N$4</c:f>
              <c:strCache>
                <c:ptCount val="1"/>
                <c:pt idx="0">
                  <c:v>Acetochlor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vodovodna!$O$5:$O$16</c:f>
                <c:numCache>
                  <c:formatCode>General</c:formatCode>
                  <c:ptCount val="12"/>
                  <c:pt idx="0">
                    <c:v>48</c:v>
                  </c:pt>
                  <c:pt idx="1">
                    <c:v>48</c:v>
                  </c:pt>
                  <c:pt idx="2">
                    <c:v>27</c:v>
                  </c:pt>
                  <c:pt idx="3">
                    <c:v>23</c:v>
                  </c:pt>
                  <c:pt idx="4">
                    <c:v>13</c:v>
                  </c:pt>
                  <c:pt idx="5">
                    <c:v>5</c:v>
                  </c:pt>
                  <c:pt idx="6">
                    <c:v>16</c:v>
                  </c:pt>
                  <c:pt idx="7">
                    <c:v>11</c:v>
                  </c:pt>
                  <c:pt idx="8">
                    <c:v>8</c:v>
                  </c:pt>
                  <c:pt idx="9">
                    <c:v>25</c:v>
                  </c:pt>
                  <c:pt idx="10">
                    <c:v>2</c:v>
                  </c:pt>
                  <c:pt idx="11">
                    <c:v>6</c:v>
                  </c:pt>
                </c:numCache>
              </c:numRef>
            </c:plus>
            <c:minus>
              <c:numRef>
                <c:f>vodovodna!$P$5:$P$16</c:f>
                <c:numCache>
                  <c:formatCode>General</c:formatCode>
                  <c:ptCount val="12"/>
                  <c:pt idx="0">
                    <c:v>57</c:v>
                  </c:pt>
                  <c:pt idx="1">
                    <c:v>40</c:v>
                  </c:pt>
                  <c:pt idx="2">
                    <c:v>34</c:v>
                  </c:pt>
                  <c:pt idx="3">
                    <c:v>16</c:v>
                  </c:pt>
                  <c:pt idx="4">
                    <c:v>13</c:v>
                  </c:pt>
                  <c:pt idx="5">
                    <c:v>5</c:v>
                  </c:pt>
                  <c:pt idx="6">
                    <c:v>14</c:v>
                  </c:pt>
                  <c:pt idx="7">
                    <c:v>4</c:v>
                  </c:pt>
                  <c:pt idx="8">
                    <c:v>8</c:v>
                  </c:pt>
                  <c:pt idx="9">
                    <c:v>14</c:v>
                  </c:pt>
                  <c:pt idx="10">
                    <c:v>1</c:v>
                  </c:pt>
                  <c:pt idx="11">
                    <c:v>5</c:v>
                  </c:pt>
                </c:numCache>
              </c:numRef>
            </c:minus>
          </c:errBars>
          <c:cat>
            <c:strRef>
              <c:f>vodovodna!$A$5:$A$16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vodovodna!$N$5:$N$16</c:f>
              <c:numCache>
                <c:formatCode>General</c:formatCode>
                <c:ptCount val="12"/>
                <c:pt idx="0">
                  <c:v>69</c:v>
                </c:pt>
                <c:pt idx="1">
                  <c:v>52</c:v>
                </c:pt>
                <c:pt idx="2">
                  <c:v>40</c:v>
                </c:pt>
                <c:pt idx="3">
                  <c:v>22</c:v>
                </c:pt>
                <c:pt idx="4">
                  <c:v>17</c:v>
                </c:pt>
                <c:pt idx="5">
                  <c:v>12</c:v>
                </c:pt>
                <c:pt idx="6">
                  <c:v>28</c:v>
                </c:pt>
                <c:pt idx="7">
                  <c:v>18</c:v>
                </c:pt>
                <c:pt idx="8">
                  <c:v>11</c:v>
                </c:pt>
                <c:pt idx="9">
                  <c:v>18</c:v>
                </c:pt>
                <c:pt idx="10">
                  <c:v>11</c:v>
                </c:pt>
                <c:pt idx="11">
                  <c:v>12</c:v>
                </c:pt>
              </c:numCache>
            </c:numRef>
          </c:val>
        </c:ser>
        <c:ser>
          <c:idx val="6"/>
          <c:order val="5"/>
          <c:tx>
            <c:strRef>
              <c:f>vodovodna!$Q$4</c:f>
              <c:strCache>
                <c:ptCount val="1"/>
                <c:pt idx="0">
                  <c:v>Metolachlor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vodovodna!$R$5:$R$16</c:f>
                <c:numCache>
                  <c:formatCode>General</c:formatCode>
                  <c:ptCount val="12"/>
                  <c:pt idx="0">
                    <c:v>5</c:v>
                  </c:pt>
                  <c:pt idx="1">
                    <c:v>5</c:v>
                  </c:pt>
                  <c:pt idx="2">
                    <c:v>5</c:v>
                  </c:pt>
                  <c:pt idx="3">
                    <c:v>0</c:v>
                  </c:pt>
                  <c:pt idx="4">
                    <c:v>1</c:v>
                  </c:pt>
                  <c:pt idx="5">
                    <c:v>0</c:v>
                  </c:pt>
                  <c:pt idx="6">
                    <c:v>9</c:v>
                  </c:pt>
                  <c:pt idx="7">
                    <c:v>5</c:v>
                  </c:pt>
                  <c:pt idx="8">
                    <c:v>4</c:v>
                  </c:pt>
                  <c:pt idx="9">
                    <c:v>6</c:v>
                  </c:pt>
                  <c:pt idx="10">
                    <c:v>1</c:v>
                  </c:pt>
                  <c:pt idx="11">
                    <c:v>0</c:v>
                  </c:pt>
                </c:numCache>
              </c:numRef>
            </c:plus>
            <c:minus>
              <c:numRef>
                <c:f>vodovodna!$S$5:$S$16</c:f>
                <c:numCache>
                  <c:formatCode>General</c:formatCode>
                  <c:ptCount val="12"/>
                  <c:pt idx="0">
                    <c:v>2</c:v>
                  </c:pt>
                  <c:pt idx="1">
                    <c:v>4</c:v>
                  </c:pt>
                  <c:pt idx="2">
                    <c:v>4</c:v>
                  </c:pt>
                  <c:pt idx="3">
                    <c:v>1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  <c:pt idx="7">
                    <c:v>2</c:v>
                  </c:pt>
                  <c:pt idx="8">
                    <c:v>1</c:v>
                  </c:pt>
                  <c:pt idx="9">
                    <c:v>2</c:v>
                  </c:pt>
                  <c:pt idx="10">
                    <c:v>0</c:v>
                  </c:pt>
                  <c:pt idx="11">
                    <c:v>1</c:v>
                  </c:pt>
                </c:numCache>
              </c:numRef>
            </c:minus>
          </c:errBars>
          <c:cat>
            <c:strRef>
              <c:f>vodovodna!$A$5:$A$16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vodovodna!$Q$5:$Q$16</c:f>
              <c:numCache>
                <c:formatCode>General</c:formatCode>
                <c:ptCount val="12"/>
                <c:pt idx="0">
                  <c:v>8</c:v>
                </c:pt>
                <c:pt idx="1">
                  <c:v>8</c:v>
                </c:pt>
                <c:pt idx="2">
                  <c:v>6</c:v>
                </c:pt>
                <c:pt idx="3">
                  <c:v>5</c:v>
                </c:pt>
                <c:pt idx="4">
                  <c:v>3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4</c:v>
                </c:pt>
                <c:pt idx="9">
                  <c:v>4</c:v>
                </c:pt>
                <c:pt idx="10">
                  <c:v>2</c:v>
                </c:pt>
                <c:pt idx="11">
                  <c:v>3</c:v>
                </c:pt>
              </c:numCache>
            </c:numRef>
          </c:val>
        </c:ser>
        <c:ser>
          <c:idx val="7"/>
          <c:order val="6"/>
          <c:tx>
            <c:strRef>
              <c:f>vodovodna!$T$4</c:f>
              <c:strCache>
                <c:ptCount val="1"/>
                <c:pt idx="0">
                  <c:v>Chlortoluron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vodovodna!$U$5:$U$16</c:f>
                <c:numCache>
                  <c:formatCode>General</c:formatCode>
                  <c:ptCount val="12"/>
                  <c:pt idx="4">
                    <c:v>0</c:v>
                  </c:pt>
                  <c:pt idx="7">
                    <c:v>0</c:v>
                  </c:pt>
                </c:numCache>
              </c:numRef>
            </c:plus>
            <c:minus>
              <c:numRef>
                <c:f>vodovodna!$V$5:$V$16</c:f>
                <c:numCache>
                  <c:formatCode>General</c:formatCode>
                  <c:ptCount val="12"/>
                  <c:pt idx="4">
                    <c:v>0</c:v>
                  </c:pt>
                  <c:pt idx="7">
                    <c:v>0</c:v>
                  </c:pt>
                </c:numCache>
              </c:numRef>
            </c:minus>
          </c:errBars>
          <c:cat>
            <c:strRef>
              <c:f>vodovodna!$A$5:$A$16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vodovodna!$T$5:$T$16</c:f>
              <c:numCache>
                <c:formatCode>General</c:formatCode>
                <c:ptCount val="12"/>
                <c:pt idx="4">
                  <c:v>19</c:v>
                </c:pt>
                <c:pt idx="7">
                  <c:v>10</c:v>
                </c:pt>
              </c:numCache>
            </c:numRef>
          </c:val>
        </c:ser>
        <c:ser>
          <c:idx val="8"/>
          <c:order val="7"/>
          <c:tx>
            <c:strRef>
              <c:f>vodovodna!$W$4</c:f>
              <c:strCache>
                <c:ptCount val="1"/>
                <c:pt idx="0">
                  <c:v>Diuron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vodovodna!$X$5:$X$16</c:f>
                <c:numCache>
                  <c:formatCode>General</c:formatCode>
                  <c:ptCount val="12"/>
                  <c:pt idx="4">
                    <c:v>1</c:v>
                  </c:pt>
                </c:numCache>
              </c:numRef>
            </c:plus>
            <c:minus>
              <c:numRef>
                <c:f>vodovodna!$Y$5:$Y$16</c:f>
                <c:numCache>
                  <c:formatCode>General</c:formatCode>
                  <c:ptCount val="12"/>
                  <c:pt idx="4">
                    <c:v>1</c:v>
                  </c:pt>
                </c:numCache>
              </c:numRef>
            </c:minus>
          </c:errBars>
          <c:cat>
            <c:strRef>
              <c:f>vodovodna!$A$5:$A$16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vodovodna!$W$5:$W$16</c:f>
              <c:numCache>
                <c:formatCode>General</c:formatCode>
                <c:ptCount val="12"/>
                <c:pt idx="4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718272"/>
        <c:axId val="165724160"/>
      </c:barChart>
      <c:catAx>
        <c:axId val="165718272"/>
        <c:scaling>
          <c:orientation val="minMax"/>
        </c:scaling>
        <c:delete val="0"/>
        <c:axPos val="b"/>
        <c:majorTickMark val="out"/>
        <c:minorTickMark val="none"/>
        <c:tickLblPos val="nextTo"/>
        <c:crossAx val="165724160"/>
        <c:crosses val="autoZero"/>
        <c:auto val="1"/>
        <c:lblAlgn val="ctr"/>
        <c:lblOffset val="100"/>
        <c:noMultiLvlLbl val="0"/>
      </c:catAx>
      <c:valAx>
        <c:axId val="165724160"/>
        <c:scaling>
          <c:orientation val="minMax"/>
          <c:max val="1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r-HR"/>
                  <a:t>Concentration / ng L-1</a:t>
                </a:r>
              </a:p>
              <a:p>
                <a:pPr>
                  <a:defRPr/>
                </a:pPr>
                <a:endParaRPr lang="en-US"/>
              </a:p>
            </c:rich>
          </c:tx>
          <c:layout>
            <c:manualLayout>
              <c:xMode val="edge"/>
              <c:yMode val="edge"/>
              <c:x val="0"/>
              <c:y val="0.1904712106299212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65718272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legend>
      <c:legendPos val="r"/>
      <c:layout>
        <c:manualLayout>
          <c:xMode val="edge"/>
          <c:yMode val="edge"/>
          <c:x val="2.3776986526588311E-2"/>
          <c:y val="0.86401319626713324"/>
          <c:w val="0.8039153002925864"/>
          <c:h val="8.6788057742782157E-2"/>
        </c:manualLayout>
      </c:layout>
      <c:overlay val="0"/>
    </c:legend>
    <c:plotVisOnly val="1"/>
    <c:dispBlanksAs val="gap"/>
    <c:showDLblsOverMax val="0"/>
  </c:chart>
  <c:spPr>
    <a:solidFill>
      <a:schemeClr val="bg1">
        <a:lumMod val="85000"/>
      </a:schemeClr>
    </a:solidFill>
    <a:scene3d>
      <a:camera prst="orthographicFront"/>
      <a:lightRig rig="threePt" dir="t"/>
    </a:scene3d>
    <a:sp3d>
      <a:bevelT w="165100" prst="coolSlant"/>
    </a:sp3d>
  </c:spPr>
  <c:txPr>
    <a:bodyPr/>
    <a:lstStyle/>
    <a:p>
      <a:pPr>
        <a:defRPr sz="1100" b="1">
          <a:latin typeface="+mn-lt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832747736255845E-2"/>
          <c:y val="5.1400554097404488E-2"/>
          <c:w val="0.91315282517613949"/>
          <c:h val="0.72084791484397781"/>
        </c:manualLayout>
      </c:layout>
      <c:barChart>
        <c:barDir val="col"/>
        <c:grouping val="clustered"/>
        <c:varyColors val="0"/>
        <c:ser>
          <c:idx val="7"/>
          <c:order val="0"/>
          <c:tx>
            <c:strRef>
              <c:f>podzemna!$B$4</c:f>
              <c:strCache>
                <c:ptCount val="1"/>
                <c:pt idx="0">
                  <c:v>Atrazine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podzemna!$C$5:$C$16</c:f>
                <c:numCache>
                  <c:formatCode>General</c:formatCode>
                  <c:ptCount val="12"/>
                  <c:pt idx="0">
                    <c:v>38</c:v>
                  </c:pt>
                  <c:pt idx="1">
                    <c:v>40</c:v>
                  </c:pt>
                  <c:pt idx="2">
                    <c:v>30</c:v>
                  </c:pt>
                  <c:pt idx="3">
                    <c:v>7</c:v>
                  </c:pt>
                  <c:pt idx="4">
                    <c:v>28</c:v>
                  </c:pt>
                  <c:pt idx="5">
                    <c:v>25</c:v>
                  </c:pt>
                  <c:pt idx="6">
                    <c:v>29</c:v>
                  </c:pt>
                  <c:pt idx="7">
                    <c:v>29</c:v>
                  </c:pt>
                  <c:pt idx="8">
                    <c:v>29</c:v>
                  </c:pt>
                  <c:pt idx="9">
                    <c:v>23</c:v>
                  </c:pt>
                  <c:pt idx="10">
                    <c:v>27</c:v>
                  </c:pt>
                  <c:pt idx="11">
                    <c:v>30</c:v>
                  </c:pt>
                </c:numCache>
              </c:numRef>
            </c:plus>
            <c:minus>
              <c:numRef>
                <c:f>podzemna!$D$5:$D$16</c:f>
                <c:numCache>
                  <c:formatCode>General</c:formatCode>
                  <c:ptCount val="12"/>
                  <c:pt idx="0">
                    <c:v>11</c:v>
                  </c:pt>
                  <c:pt idx="1">
                    <c:v>10</c:v>
                  </c:pt>
                  <c:pt idx="2">
                    <c:v>12</c:v>
                  </c:pt>
                  <c:pt idx="3">
                    <c:v>11</c:v>
                  </c:pt>
                  <c:pt idx="4">
                    <c:v>16</c:v>
                  </c:pt>
                  <c:pt idx="5">
                    <c:v>11</c:v>
                  </c:pt>
                  <c:pt idx="6">
                    <c:v>12</c:v>
                  </c:pt>
                  <c:pt idx="7">
                    <c:v>11</c:v>
                  </c:pt>
                  <c:pt idx="8">
                    <c:v>10</c:v>
                  </c:pt>
                  <c:pt idx="9">
                    <c:v>10</c:v>
                  </c:pt>
                  <c:pt idx="10">
                    <c:v>14</c:v>
                  </c:pt>
                  <c:pt idx="11">
                    <c:v>11</c:v>
                  </c:pt>
                </c:numCache>
              </c:numRef>
            </c:minus>
          </c:errBars>
          <c:val>
            <c:numRef>
              <c:f>podzemna!$B$5:$B$16</c:f>
              <c:numCache>
                <c:formatCode>General</c:formatCode>
                <c:ptCount val="12"/>
                <c:pt idx="0">
                  <c:v>19</c:v>
                </c:pt>
                <c:pt idx="1">
                  <c:v>21</c:v>
                </c:pt>
                <c:pt idx="2">
                  <c:v>19</c:v>
                </c:pt>
                <c:pt idx="3">
                  <c:v>18</c:v>
                </c:pt>
                <c:pt idx="4">
                  <c:v>21</c:v>
                </c:pt>
                <c:pt idx="5">
                  <c:v>16</c:v>
                </c:pt>
                <c:pt idx="6">
                  <c:v>20</c:v>
                </c:pt>
                <c:pt idx="7">
                  <c:v>16</c:v>
                </c:pt>
                <c:pt idx="8">
                  <c:v>14</c:v>
                </c:pt>
                <c:pt idx="9">
                  <c:v>15</c:v>
                </c:pt>
                <c:pt idx="10">
                  <c:v>20</c:v>
                </c:pt>
                <c:pt idx="11">
                  <c:v>17</c:v>
                </c:pt>
              </c:numCache>
            </c:numRef>
          </c:val>
        </c:ser>
        <c:ser>
          <c:idx val="8"/>
          <c:order val="1"/>
          <c:tx>
            <c:strRef>
              <c:f>podzemna!$E$4</c:f>
              <c:strCache>
                <c:ptCount val="1"/>
                <c:pt idx="0">
                  <c:v>Terbuthylazine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podzemna!$F$5:$F$16</c:f>
                <c:numCache>
                  <c:formatCode>General</c:formatCode>
                  <c:ptCount val="12"/>
                  <c:pt idx="0">
                    <c:v>5</c:v>
                  </c:pt>
                  <c:pt idx="1">
                    <c:v>5</c:v>
                  </c:pt>
                  <c:pt idx="2">
                    <c:v>5</c:v>
                  </c:pt>
                  <c:pt idx="3">
                    <c:v>2</c:v>
                  </c:pt>
                  <c:pt idx="4">
                    <c:v>5</c:v>
                  </c:pt>
                  <c:pt idx="5">
                    <c:v>5</c:v>
                  </c:pt>
                  <c:pt idx="6">
                    <c:v>2</c:v>
                  </c:pt>
                  <c:pt idx="7">
                    <c:v>4</c:v>
                  </c:pt>
                  <c:pt idx="8">
                    <c:v>12</c:v>
                  </c:pt>
                  <c:pt idx="9">
                    <c:v>8</c:v>
                  </c:pt>
                  <c:pt idx="10">
                    <c:v>4</c:v>
                  </c:pt>
                  <c:pt idx="11">
                    <c:v>6</c:v>
                  </c:pt>
                </c:numCache>
              </c:numRef>
            </c:plus>
            <c:minus>
              <c:numRef>
                <c:f>podzemna!$G$5:$G$16</c:f>
                <c:numCache>
                  <c:formatCode>General</c:formatCode>
                  <c:ptCount val="12"/>
                  <c:pt idx="0">
                    <c:v>6</c:v>
                  </c:pt>
                  <c:pt idx="1">
                    <c:v>2</c:v>
                  </c:pt>
                  <c:pt idx="2">
                    <c:v>2</c:v>
                  </c:pt>
                  <c:pt idx="3">
                    <c:v>1</c:v>
                  </c:pt>
                  <c:pt idx="4">
                    <c:v>3</c:v>
                  </c:pt>
                  <c:pt idx="5">
                    <c:v>3</c:v>
                  </c:pt>
                  <c:pt idx="6">
                    <c:v>5</c:v>
                  </c:pt>
                  <c:pt idx="7">
                    <c:v>3</c:v>
                  </c:pt>
                  <c:pt idx="8">
                    <c:v>5</c:v>
                  </c:pt>
                  <c:pt idx="9">
                    <c:v>7</c:v>
                  </c:pt>
                  <c:pt idx="10">
                    <c:v>1</c:v>
                  </c:pt>
                  <c:pt idx="11">
                    <c:v>5</c:v>
                  </c:pt>
                </c:numCache>
              </c:numRef>
            </c:minus>
          </c:errBars>
          <c:val>
            <c:numRef>
              <c:f>podzemna!$E$5:$E$16</c:f>
              <c:numCache>
                <c:formatCode>General</c:formatCode>
                <c:ptCount val="12"/>
                <c:pt idx="0">
                  <c:v>11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7</c:v>
                </c:pt>
                <c:pt idx="5">
                  <c:v>5</c:v>
                </c:pt>
                <c:pt idx="6">
                  <c:v>10</c:v>
                </c:pt>
                <c:pt idx="7">
                  <c:v>8</c:v>
                </c:pt>
                <c:pt idx="8">
                  <c:v>9</c:v>
                </c:pt>
                <c:pt idx="9">
                  <c:v>9</c:v>
                </c:pt>
                <c:pt idx="10">
                  <c:v>6</c:v>
                </c:pt>
                <c:pt idx="11">
                  <c:v>7</c:v>
                </c:pt>
              </c:numCache>
            </c:numRef>
          </c:val>
        </c:ser>
        <c:ser>
          <c:idx val="0"/>
          <c:order val="2"/>
          <c:tx>
            <c:strRef>
              <c:f>podzemna!$H$4</c:f>
              <c:strCache>
                <c:ptCount val="1"/>
                <c:pt idx="0">
                  <c:v>DEA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podzemna!$I$5:$I$16</c:f>
                <c:numCache>
                  <c:formatCode>General</c:formatCode>
                  <c:ptCount val="12"/>
                  <c:pt idx="1">
                    <c:v>23</c:v>
                  </c:pt>
                  <c:pt idx="2">
                    <c:v>3</c:v>
                  </c:pt>
                  <c:pt idx="3">
                    <c:v>15</c:v>
                  </c:pt>
                  <c:pt idx="5">
                    <c:v>20</c:v>
                  </c:pt>
                  <c:pt idx="6">
                    <c:v>14</c:v>
                  </c:pt>
                  <c:pt idx="8">
                    <c:v>0</c:v>
                  </c:pt>
                </c:numCache>
              </c:numRef>
            </c:plus>
            <c:minus>
              <c:numRef>
                <c:f>podzemna!$J$5:$J$16</c:f>
                <c:numCache>
                  <c:formatCode>General</c:formatCode>
                  <c:ptCount val="12"/>
                  <c:pt idx="1">
                    <c:v>13</c:v>
                  </c:pt>
                  <c:pt idx="2">
                    <c:v>4</c:v>
                  </c:pt>
                  <c:pt idx="3">
                    <c:v>11</c:v>
                  </c:pt>
                  <c:pt idx="5">
                    <c:v>15</c:v>
                  </c:pt>
                  <c:pt idx="6">
                    <c:v>8</c:v>
                  </c:pt>
                  <c:pt idx="8">
                    <c:v>0</c:v>
                  </c:pt>
                </c:numCache>
              </c:numRef>
            </c:minus>
          </c:errBars>
          <c:cat>
            <c:strRef>
              <c:f>podzemna!$A$5:$A$16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podzemna!$H$5:$H$16</c:f>
              <c:numCache>
                <c:formatCode>General</c:formatCode>
                <c:ptCount val="12"/>
                <c:pt idx="1">
                  <c:v>26</c:v>
                </c:pt>
                <c:pt idx="2">
                  <c:v>15</c:v>
                </c:pt>
                <c:pt idx="3">
                  <c:v>26</c:v>
                </c:pt>
                <c:pt idx="5">
                  <c:v>26</c:v>
                </c:pt>
                <c:pt idx="6">
                  <c:v>21</c:v>
                </c:pt>
                <c:pt idx="8">
                  <c:v>21</c:v>
                </c:pt>
              </c:numCache>
            </c:numRef>
          </c:val>
        </c:ser>
        <c:ser>
          <c:idx val="1"/>
          <c:order val="3"/>
          <c:tx>
            <c:strRef>
              <c:f>podzemna!$K$4</c:f>
              <c:strCache>
                <c:ptCount val="1"/>
                <c:pt idx="0">
                  <c:v>DIA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podzemna!$L$5:$L$16</c:f>
                <c:numCache>
                  <c:formatCode>General</c:formatCode>
                  <c:ptCount val="12"/>
                  <c:pt idx="1">
                    <c:v>0</c:v>
                  </c:pt>
                  <c:pt idx="3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</c:numCache>
              </c:numRef>
            </c:plus>
            <c:minus>
              <c:numRef>
                <c:f>podzemna!$M$5:$M$16</c:f>
                <c:numCache>
                  <c:formatCode>General</c:formatCode>
                  <c:ptCount val="12"/>
                  <c:pt idx="1">
                    <c:v>0</c:v>
                  </c:pt>
                  <c:pt idx="3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</c:numCache>
              </c:numRef>
            </c:minus>
          </c:errBars>
          <c:cat>
            <c:strRef>
              <c:f>podzemna!$A$5:$A$16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podzemna!$K$5:$K$16</c:f>
              <c:numCache>
                <c:formatCode>General</c:formatCode>
                <c:ptCount val="12"/>
                <c:pt idx="1">
                  <c:v>10</c:v>
                </c:pt>
                <c:pt idx="3">
                  <c:v>13</c:v>
                </c:pt>
                <c:pt idx="5">
                  <c:v>45</c:v>
                </c:pt>
                <c:pt idx="6">
                  <c:v>42</c:v>
                </c:pt>
                <c:pt idx="7">
                  <c:v>11</c:v>
                </c:pt>
              </c:numCache>
            </c:numRef>
          </c:val>
        </c:ser>
        <c:ser>
          <c:idx val="2"/>
          <c:order val="4"/>
          <c:tx>
            <c:strRef>
              <c:f>podzemna!$N$4</c:f>
              <c:strCache>
                <c:ptCount val="1"/>
                <c:pt idx="0">
                  <c:v>DET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podzemna!$O$5:$O$16</c:f>
                <c:numCache>
                  <c:formatCode>General</c:formatCode>
                  <c:ptCount val="12"/>
                  <c:pt idx="6">
                    <c:v>5</c:v>
                  </c:pt>
                  <c:pt idx="7">
                    <c:v>12</c:v>
                  </c:pt>
                </c:numCache>
              </c:numRef>
            </c:plus>
            <c:minus>
              <c:numRef>
                <c:f>podzemna!$P$5:$P$16</c:f>
                <c:numCache>
                  <c:formatCode>General</c:formatCode>
                  <c:ptCount val="12"/>
                  <c:pt idx="6">
                    <c:v>3</c:v>
                  </c:pt>
                  <c:pt idx="7">
                    <c:v>8</c:v>
                  </c:pt>
                </c:numCache>
              </c:numRef>
            </c:minus>
          </c:errBars>
          <c:cat>
            <c:strRef>
              <c:f>podzemna!$A$5:$A$16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podzemna!$N$5:$N$16</c:f>
              <c:numCache>
                <c:formatCode>General</c:formatCode>
                <c:ptCount val="12"/>
                <c:pt idx="6">
                  <c:v>16</c:v>
                </c:pt>
                <c:pt idx="7">
                  <c:v>19</c:v>
                </c:pt>
              </c:numCache>
            </c:numRef>
          </c:val>
        </c:ser>
        <c:ser>
          <c:idx val="9"/>
          <c:order val="5"/>
          <c:tx>
            <c:strRef>
              <c:f>podzemna!$Q$4</c:f>
              <c:strCache>
                <c:ptCount val="1"/>
                <c:pt idx="0">
                  <c:v>Acetochlor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podzemna!$R$5:$R$16</c:f>
                <c:numCache>
                  <c:formatCode>General</c:formatCode>
                  <c:ptCount val="12"/>
                  <c:pt idx="1">
                    <c:v>0</c:v>
                  </c:pt>
                  <c:pt idx="2">
                    <c:v>5</c:v>
                  </c:pt>
                  <c:pt idx="3">
                    <c:v>0</c:v>
                  </c:pt>
                  <c:pt idx="4">
                    <c:v>4</c:v>
                  </c:pt>
                  <c:pt idx="5">
                    <c:v>1</c:v>
                  </c:pt>
                  <c:pt idx="7">
                    <c:v>0</c:v>
                  </c:pt>
                  <c:pt idx="8">
                    <c:v>0</c:v>
                  </c:pt>
                  <c:pt idx="10">
                    <c:v>0</c:v>
                  </c:pt>
                </c:numCache>
              </c:numRef>
            </c:plus>
            <c:minus>
              <c:numRef>
                <c:f>podzemna!$S$5:$S$16</c:f>
                <c:numCache>
                  <c:formatCode>General</c:formatCode>
                  <c:ptCount val="12"/>
                  <c:pt idx="1">
                    <c:v>0</c:v>
                  </c:pt>
                  <c:pt idx="2">
                    <c:v>3</c:v>
                  </c:pt>
                  <c:pt idx="3">
                    <c:v>0</c:v>
                  </c:pt>
                  <c:pt idx="4">
                    <c:v>4</c:v>
                  </c:pt>
                  <c:pt idx="5">
                    <c:v>1</c:v>
                  </c:pt>
                  <c:pt idx="7">
                    <c:v>0</c:v>
                  </c:pt>
                  <c:pt idx="8">
                    <c:v>0</c:v>
                  </c:pt>
                  <c:pt idx="10">
                    <c:v>0</c:v>
                  </c:pt>
                </c:numCache>
              </c:numRef>
            </c:minus>
          </c:errBars>
          <c:val>
            <c:numRef>
              <c:f>podzemna!$Q$5:$Q$16</c:f>
              <c:numCache>
                <c:formatCode>General</c:formatCode>
                <c:ptCount val="12"/>
                <c:pt idx="1">
                  <c:v>27</c:v>
                </c:pt>
                <c:pt idx="2">
                  <c:v>7</c:v>
                </c:pt>
                <c:pt idx="3">
                  <c:v>7</c:v>
                </c:pt>
                <c:pt idx="4">
                  <c:v>6</c:v>
                </c:pt>
                <c:pt idx="5">
                  <c:v>7</c:v>
                </c:pt>
                <c:pt idx="7">
                  <c:v>5</c:v>
                </c:pt>
                <c:pt idx="8">
                  <c:v>3</c:v>
                </c:pt>
                <c:pt idx="10">
                  <c:v>5</c:v>
                </c:pt>
              </c:numCache>
            </c:numRef>
          </c:val>
        </c:ser>
        <c:ser>
          <c:idx val="10"/>
          <c:order val="6"/>
          <c:tx>
            <c:strRef>
              <c:f>podzemna!$T$4</c:f>
              <c:strCache>
                <c:ptCount val="1"/>
                <c:pt idx="0">
                  <c:v>Metolachlor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podzemna!$U$5:$U$16</c:f>
                <c:numCache>
                  <c:formatCode>General</c:formatCode>
                  <c:ptCount val="12"/>
                  <c:pt idx="0">
                    <c:v>0</c:v>
                  </c:pt>
                  <c:pt idx="1">
                    <c:v>1</c:v>
                  </c:pt>
                  <c:pt idx="2">
                    <c:v>10</c:v>
                  </c:pt>
                  <c:pt idx="3">
                    <c:v>41</c:v>
                  </c:pt>
                  <c:pt idx="4">
                    <c:v>10</c:v>
                  </c:pt>
                  <c:pt idx="5">
                    <c:v>66</c:v>
                  </c:pt>
                  <c:pt idx="6">
                    <c:v>17</c:v>
                  </c:pt>
                  <c:pt idx="7">
                    <c:v>3</c:v>
                  </c:pt>
                  <c:pt idx="8">
                    <c:v>13</c:v>
                  </c:pt>
                  <c:pt idx="9">
                    <c:v>10</c:v>
                  </c:pt>
                  <c:pt idx="10">
                    <c:v>13</c:v>
                  </c:pt>
                  <c:pt idx="11">
                    <c:v>13</c:v>
                  </c:pt>
                </c:numCache>
              </c:numRef>
            </c:plus>
            <c:minus>
              <c:numRef>
                <c:f>podzemna!$V$5:$V$16</c:f>
                <c:numCache>
                  <c:formatCode>General</c:formatCode>
                  <c:ptCount val="12"/>
                  <c:pt idx="0">
                    <c:v>1</c:v>
                  </c:pt>
                  <c:pt idx="1">
                    <c:v>1</c:v>
                  </c:pt>
                  <c:pt idx="2">
                    <c:v>5</c:v>
                  </c:pt>
                  <c:pt idx="3">
                    <c:v>9</c:v>
                  </c:pt>
                  <c:pt idx="4">
                    <c:v>6</c:v>
                  </c:pt>
                  <c:pt idx="5">
                    <c:v>28</c:v>
                  </c:pt>
                  <c:pt idx="6">
                    <c:v>8</c:v>
                  </c:pt>
                  <c:pt idx="7">
                    <c:v>2</c:v>
                  </c:pt>
                  <c:pt idx="8">
                    <c:v>13</c:v>
                  </c:pt>
                  <c:pt idx="9">
                    <c:v>10</c:v>
                  </c:pt>
                  <c:pt idx="10">
                    <c:v>10</c:v>
                  </c:pt>
                  <c:pt idx="11">
                    <c:v>10</c:v>
                  </c:pt>
                </c:numCache>
              </c:numRef>
            </c:minus>
          </c:errBars>
          <c:val>
            <c:numRef>
              <c:f>podzemna!$T$5:$T$16</c:f>
              <c:numCache>
                <c:formatCode>General</c:formatCode>
                <c:ptCount val="12"/>
                <c:pt idx="0">
                  <c:v>7</c:v>
                </c:pt>
                <c:pt idx="1">
                  <c:v>5</c:v>
                </c:pt>
                <c:pt idx="2">
                  <c:v>7</c:v>
                </c:pt>
                <c:pt idx="3">
                  <c:v>13</c:v>
                </c:pt>
                <c:pt idx="4">
                  <c:v>10</c:v>
                </c:pt>
                <c:pt idx="5">
                  <c:v>34</c:v>
                </c:pt>
                <c:pt idx="6">
                  <c:v>11</c:v>
                </c:pt>
                <c:pt idx="7">
                  <c:v>6</c:v>
                </c:pt>
                <c:pt idx="8">
                  <c:v>16</c:v>
                </c:pt>
                <c:pt idx="9">
                  <c:v>12</c:v>
                </c:pt>
                <c:pt idx="10">
                  <c:v>12</c:v>
                </c:pt>
                <c:pt idx="11">
                  <c:v>13</c:v>
                </c:pt>
              </c:numCache>
            </c:numRef>
          </c:val>
        </c:ser>
        <c:ser>
          <c:idx val="3"/>
          <c:order val="7"/>
          <c:tx>
            <c:strRef>
              <c:f>podzemna!$W$4</c:f>
              <c:strCache>
                <c:ptCount val="1"/>
                <c:pt idx="0">
                  <c:v>Chlortoluron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podzemna!$X$5:$X$16</c:f>
                <c:numCache>
                  <c:formatCode>General</c:formatCode>
                  <c:ptCount val="12"/>
                  <c:pt idx="1">
                    <c:v>0</c:v>
                  </c:pt>
                  <c:pt idx="2">
                    <c:v>8</c:v>
                  </c:pt>
                  <c:pt idx="3">
                    <c:v>0</c:v>
                  </c:pt>
                  <c:pt idx="4">
                    <c:v>16</c:v>
                  </c:pt>
                  <c:pt idx="5">
                    <c:v>0</c:v>
                  </c:pt>
                  <c:pt idx="6">
                    <c:v>10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</c:numCache>
              </c:numRef>
            </c:plus>
            <c:minus>
              <c:numRef>
                <c:f>podzemna!$Y$5:$Y$16</c:f>
                <c:numCache>
                  <c:formatCode>General</c:formatCode>
                  <c:ptCount val="12"/>
                  <c:pt idx="1">
                    <c:v>1</c:v>
                  </c:pt>
                  <c:pt idx="2">
                    <c:v>9</c:v>
                  </c:pt>
                  <c:pt idx="3">
                    <c:v>0</c:v>
                  </c:pt>
                  <c:pt idx="4">
                    <c:v>5</c:v>
                  </c:pt>
                  <c:pt idx="5">
                    <c:v>0</c:v>
                  </c:pt>
                  <c:pt idx="6">
                    <c:v>6</c:v>
                  </c:pt>
                  <c:pt idx="7">
                    <c:v>1</c:v>
                  </c:pt>
                  <c:pt idx="8">
                    <c:v>0</c:v>
                  </c:pt>
                  <c:pt idx="9">
                    <c:v>0</c:v>
                  </c:pt>
                </c:numCache>
              </c:numRef>
            </c:minus>
          </c:errBars>
          <c:cat>
            <c:strRef>
              <c:f>podzemna!$A$5:$A$16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podzemna!$W$5:$W$16</c:f>
              <c:numCache>
                <c:formatCode>General</c:formatCode>
                <c:ptCount val="12"/>
                <c:pt idx="1">
                  <c:v>11</c:v>
                </c:pt>
                <c:pt idx="2">
                  <c:v>20</c:v>
                </c:pt>
                <c:pt idx="3">
                  <c:v>10</c:v>
                </c:pt>
                <c:pt idx="4">
                  <c:v>15</c:v>
                </c:pt>
                <c:pt idx="5">
                  <c:v>11</c:v>
                </c:pt>
                <c:pt idx="6">
                  <c:v>17</c:v>
                </c:pt>
                <c:pt idx="7">
                  <c:v>11</c:v>
                </c:pt>
                <c:pt idx="8">
                  <c:v>20</c:v>
                </c:pt>
                <c:pt idx="9">
                  <c:v>11</c:v>
                </c:pt>
              </c:numCache>
            </c:numRef>
          </c:val>
        </c:ser>
        <c:ser>
          <c:idx val="4"/>
          <c:order val="8"/>
          <c:tx>
            <c:strRef>
              <c:f>podzemna!$Z$4</c:f>
              <c:strCache>
                <c:ptCount val="1"/>
                <c:pt idx="0">
                  <c:v>Isoproturon</c:v>
                </c:pt>
              </c:strCache>
            </c:strRef>
          </c:tx>
          <c:spPr>
            <a:solidFill>
              <a:srgbClr val="66FF33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podzemna!$AA$5:$AA$16</c:f>
                <c:numCache>
                  <c:formatCode>General</c:formatCode>
                  <c:ptCount val="12"/>
                  <c:pt idx="3">
                    <c:v>0</c:v>
                  </c:pt>
                  <c:pt idx="4">
                    <c:v>0</c:v>
                  </c:pt>
                  <c:pt idx="6">
                    <c:v>0</c:v>
                  </c:pt>
                </c:numCache>
              </c:numRef>
            </c:plus>
            <c:minus>
              <c:numRef>
                <c:f>podzemna!$AB$5:$AB$16</c:f>
                <c:numCache>
                  <c:formatCode>General</c:formatCode>
                  <c:ptCount val="12"/>
                  <c:pt idx="3">
                    <c:v>0</c:v>
                  </c:pt>
                  <c:pt idx="4">
                    <c:v>0</c:v>
                  </c:pt>
                  <c:pt idx="6">
                    <c:v>0</c:v>
                  </c:pt>
                </c:numCache>
              </c:numRef>
            </c:minus>
          </c:errBars>
          <c:cat>
            <c:strRef>
              <c:f>podzemna!$A$5:$A$16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podzemna!$Z$5:$Z$16</c:f>
              <c:numCache>
                <c:formatCode>General</c:formatCode>
                <c:ptCount val="12"/>
                <c:pt idx="3">
                  <c:v>16</c:v>
                </c:pt>
                <c:pt idx="4">
                  <c:v>10</c:v>
                </c:pt>
                <c:pt idx="6">
                  <c:v>10</c:v>
                </c:pt>
              </c:numCache>
            </c:numRef>
          </c:val>
        </c:ser>
        <c:ser>
          <c:idx val="5"/>
          <c:order val="9"/>
          <c:tx>
            <c:strRef>
              <c:f>podzemna!$AC$4</c:f>
              <c:strCache>
                <c:ptCount val="1"/>
                <c:pt idx="0">
                  <c:v>Diuron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podzemna!$AD$5:$AD$16</c:f>
                <c:numCache>
                  <c:formatCode>General</c:formatCode>
                  <c:ptCount val="12"/>
                  <c:pt idx="1">
                    <c:v>1</c:v>
                  </c:pt>
                  <c:pt idx="4">
                    <c:v>0</c:v>
                  </c:pt>
                  <c:pt idx="6">
                    <c:v>0</c:v>
                  </c:pt>
                  <c:pt idx="8">
                    <c:v>0</c:v>
                  </c:pt>
                </c:numCache>
              </c:numRef>
            </c:plus>
            <c:minus>
              <c:numRef>
                <c:f>podzemna!$AE$5:$AE$16</c:f>
                <c:numCache>
                  <c:formatCode>General</c:formatCode>
                  <c:ptCount val="12"/>
                  <c:pt idx="1">
                    <c:v>2</c:v>
                  </c:pt>
                  <c:pt idx="4">
                    <c:v>0</c:v>
                  </c:pt>
                  <c:pt idx="6">
                    <c:v>0</c:v>
                  </c:pt>
                  <c:pt idx="8">
                    <c:v>1</c:v>
                  </c:pt>
                </c:numCache>
              </c:numRef>
            </c:minus>
          </c:errBars>
          <c:cat>
            <c:strRef>
              <c:f>podzemna!$A$5:$A$16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podzemna!$AC$5:$AC$16</c:f>
              <c:numCache>
                <c:formatCode>General</c:formatCode>
                <c:ptCount val="12"/>
                <c:pt idx="1">
                  <c:v>12</c:v>
                </c:pt>
                <c:pt idx="4">
                  <c:v>10</c:v>
                </c:pt>
                <c:pt idx="6">
                  <c:v>10</c:v>
                </c:pt>
                <c:pt idx="8">
                  <c:v>20</c:v>
                </c:pt>
              </c:numCache>
            </c:numRef>
          </c:val>
        </c:ser>
        <c:ser>
          <c:idx val="6"/>
          <c:order val="10"/>
          <c:tx>
            <c:strRef>
              <c:f>podzemna!$AF$4</c:f>
              <c:strCache>
                <c:ptCount val="1"/>
                <c:pt idx="0">
                  <c:v>Linuron</c:v>
                </c:pt>
              </c:strCache>
            </c:strRef>
          </c:tx>
          <c:spPr>
            <a:solidFill>
              <a:srgbClr val="9966FF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podzemna!$AG$5:$AG$16</c:f>
                <c:numCache>
                  <c:formatCode>General</c:formatCode>
                  <c:ptCount val="12"/>
                  <c:pt idx="4">
                    <c:v>1</c:v>
                  </c:pt>
                </c:numCache>
              </c:numRef>
            </c:plus>
            <c:minus>
              <c:numRef>
                <c:f>podzemna!$AH$5:$AH$16</c:f>
                <c:numCache>
                  <c:formatCode>General</c:formatCode>
                  <c:ptCount val="12"/>
                  <c:pt idx="4">
                    <c:v>1</c:v>
                  </c:pt>
                </c:numCache>
              </c:numRef>
            </c:minus>
          </c:errBars>
          <c:cat>
            <c:strRef>
              <c:f>podzemna!$A$5:$A$16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podzemna!$AF$5:$AF$16</c:f>
              <c:numCache>
                <c:formatCode>General</c:formatCode>
                <c:ptCount val="12"/>
                <c:pt idx="4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885440"/>
        <c:axId val="165886976"/>
      </c:barChart>
      <c:catAx>
        <c:axId val="165885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+mn-lt"/>
              </a:defRPr>
            </a:pPr>
            <a:endParaRPr lang="en-US"/>
          </a:p>
        </c:txPr>
        <c:crossAx val="165886976"/>
        <c:crosses val="autoZero"/>
        <c:auto val="1"/>
        <c:lblAlgn val="ctr"/>
        <c:lblOffset val="100"/>
        <c:noMultiLvlLbl val="0"/>
      </c:catAx>
      <c:valAx>
        <c:axId val="165886976"/>
        <c:scaling>
          <c:orientation val="minMax"/>
          <c:max val="1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hr-HR" sz="1100"/>
                  <a:t>Concentration / ng L</a:t>
                </a:r>
                <a:r>
                  <a:rPr lang="hr-HR" sz="1100" baseline="30000"/>
                  <a:t>-1</a:t>
                </a:r>
                <a:endParaRPr lang="en-US" sz="1100" baseline="30000"/>
              </a:p>
            </c:rich>
          </c:tx>
          <c:layout>
            <c:manualLayout>
              <c:xMode val="edge"/>
              <c:yMode val="edge"/>
              <c:x val="4.4444444444444444E-3"/>
              <c:y val="0.1624886746807894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165885440"/>
        <c:crosses val="autoZero"/>
        <c:crossBetween val="between"/>
        <c:majorUnit val="20"/>
      </c:valAx>
      <c:spPr>
        <a:solidFill>
          <a:schemeClr val="bg1">
            <a:lumMod val="85000"/>
          </a:schemeClr>
        </a:solidFill>
      </c:spPr>
    </c:plotArea>
    <c:legend>
      <c:legendPos val="r"/>
      <c:layout>
        <c:manualLayout>
          <c:xMode val="edge"/>
          <c:yMode val="edge"/>
          <c:x val="2.8173248539542065E-2"/>
          <c:y val="0.88291557305336832"/>
          <c:w val="0.95662851872031496"/>
          <c:h val="0.11708442694663167"/>
        </c:manualLayout>
      </c:layout>
      <c:overlay val="0"/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  <a:scene3d>
      <a:camera prst="orthographicFront"/>
      <a:lightRig rig="threePt" dir="t"/>
    </a:scene3d>
    <a:sp3d>
      <a:bevelT w="165100" prst="coolSlant"/>
    </a:sp3d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explosion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val>
            <c:numRef>
              <c:f>Sheet1!$B$3:$B$5</c:f>
              <c:numCache>
                <c:formatCode>0%</c:formatCode>
                <c:ptCount val="3"/>
                <c:pt idx="0">
                  <c:v>0.83</c:v>
                </c:pt>
                <c:pt idx="1">
                  <c:v>0.08</c:v>
                </c:pt>
                <c:pt idx="2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E3E976-7CEF-4CE5-947A-90537CE041C0}" type="doc">
      <dgm:prSet loTypeId="urn:microsoft.com/office/officeart/2008/layout/HexagonCluster" loCatId="picture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GB"/>
        </a:p>
      </dgm:t>
    </dgm:pt>
    <dgm:pt modelId="{7A43EC80-FCA7-4307-92CD-717102C2B67D}">
      <dgm:prSet phldrT="[Text]"/>
      <dgm:spPr/>
      <dgm:t>
        <a:bodyPr/>
        <a:lstStyle/>
        <a:p>
          <a:r>
            <a:rPr lang="en-GB" b="1" smtClean="0"/>
            <a:t>Pesticidi</a:t>
          </a:r>
          <a:endParaRPr lang="en-GB" b="1" dirty="0"/>
        </a:p>
      </dgm:t>
    </dgm:pt>
    <dgm:pt modelId="{F8A33B3E-E584-4261-AE11-6638C449C33A}" type="parTrans" cxnId="{3C6221A1-670E-43F0-BB77-DEC6B8AE4E89}">
      <dgm:prSet/>
      <dgm:spPr/>
      <dgm:t>
        <a:bodyPr/>
        <a:lstStyle/>
        <a:p>
          <a:endParaRPr lang="en-GB"/>
        </a:p>
      </dgm:t>
    </dgm:pt>
    <dgm:pt modelId="{76B1A59D-6D56-4994-972E-A877441C854B}" type="sibTrans" cxnId="{3C6221A1-670E-43F0-BB77-DEC6B8AE4E89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83803DC8-B66A-4F6F-B667-CB5CF0224573}">
      <dgm:prSet phldrT="[Text]"/>
      <dgm:spPr/>
      <dgm:t>
        <a:bodyPr/>
        <a:lstStyle/>
        <a:p>
          <a:r>
            <a:rPr lang="en-GB" b="1" smtClean="0"/>
            <a:t>Farmaceutski proizvodi</a:t>
          </a:r>
          <a:endParaRPr lang="en-GB" b="1" dirty="0" smtClean="0"/>
        </a:p>
      </dgm:t>
    </dgm:pt>
    <dgm:pt modelId="{7A356779-3E30-4A6C-84FF-8A10866C2E18}" type="parTrans" cxnId="{2BD938A9-8BB6-45B4-8F07-3CE2FA198620}">
      <dgm:prSet/>
      <dgm:spPr/>
      <dgm:t>
        <a:bodyPr/>
        <a:lstStyle/>
        <a:p>
          <a:endParaRPr lang="en-GB"/>
        </a:p>
      </dgm:t>
    </dgm:pt>
    <dgm:pt modelId="{28026A10-7AD8-4525-AD4E-FB91CD63D2AB}" type="sibTrans" cxnId="{2BD938A9-8BB6-45B4-8F07-3CE2FA198620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3C5D3233-EBA5-4195-8B5A-250A5ED75A98}">
      <dgm:prSet phldrT="[Text]"/>
      <dgm:spPr/>
      <dgm:t>
        <a:bodyPr/>
        <a:lstStyle/>
        <a:p>
          <a:r>
            <a:rPr lang="en-GB" b="1" smtClean="0"/>
            <a:t>Proizvodi za osobnu higijenu</a:t>
          </a:r>
          <a:endParaRPr lang="en-GB" b="1" dirty="0"/>
        </a:p>
      </dgm:t>
    </dgm:pt>
    <dgm:pt modelId="{87BC1C4B-A94B-4C91-8ADC-60621639D2A4}" type="parTrans" cxnId="{9CDB2FFB-4D1B-44E9-BBB4-9FE80932D0C0}">
      <dgm:prSet/>
      <dgm:spPr/>
      <dgm:t>
        <a:bodyPr/>
        <a:lstStyle/>
        <a:p>
          <a:endParaRPr lang="en-GB"/>
        </a:p>
      </dgm:t>
    </dgm:pt>
    <dgm:pt modelId="{5B51A27C-9E56-413F-8830-E5CC2329A8BF}" type="sibTrans" cxnId="{9CDB2FFB-4D1B-44E9-BBB4-9FE80932D0C0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D2F4B685-A5FA-4120-970F-1B47A0EC8FB0}">
      <dgm:prSet phldrT="[Text]"/>
      <dgm:spPr/>
      <dgm:t>
        <a:bodyPr/>
        <a:lstStyle/>
        <a:p>
          <a:r>
            <a:rPr lang="en-GB" b="1" smtClean="0"/>
            <a:t>POPS</a:t>
          </a:r>
          <a:endParaRPr lang="en-GB" b="1" dirty="0"/>
        </a:p>
      </dgm:t>
    </dgm:pt>
    <dgm:pt modelId="{B05B7113-60EF-46DA-9BF9-A6E6EA0BBB5E}" type="parTrans" cxnId="{A7203088-78E9-402A-9FE6-C649B6376E56}">
      <dgm:prSet/>
      <dgm:spPr/>
      <dgm:t>
        <a:bodyPr/>
        <a:lstStyle/>
        <a:p>
          <a:endParaRPr lang="en-GB"/>
        </a:p>
      </dgm:t>
    </dgm:pt>
    <dgm:pt modelId="{EED428B8-16DA-4DD5-9F79-4DF52075185A}" type="sibTrans" cxnId="{A7203088-78E9-402A-9FE6-C649B6376E56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C2EA41A3-87B4-4819-BCCB-4DBDBDC7E880}">
      <dgm:prSet phldrT="[Text]"/>
      <dgm:spPr/>
      <dgm:t>
        <a:bodyPr/>
        <a:lstStyle/>
        <a:p>
          <a:r>
            <a:rPr lang="en-GB" b="1" smtClean="0"/>
            <a:t>Ugljikovodici</a:t>
          </a:r>
          <a:endParaRPr lang="en-GB" b="1" dirty="0"/>
        </a:p>
      </dgm:t>
    </dgm:pt>
    <dgm:pt modelId="{67D8B0FE-AAB8-48D0-88CC-5BC1FEEA0816}" type="parTrans" cxnId="{61DDF664-E19D-4CE2-8F80-88F912C48367}">
      <dgm:prSet/>
      <dgm:spPr/>
      <dgm:t>
        <a:bodyPr/>
        <a:lstStyle/>
        <a:p>
          <a:endParaRPr lang="en-GB"/>
        </a:p>
      </dgm:t>
    </dgm:pt>
    <dgm:pt modelId="{C695265F-9FCC-4F5A-8AA3-5EE27F443FF2}" type="sibTrans" cxnId="{61DDF664-E19D-4CE2-8F80-88F912C48367}">
      <dgm:prSet/>
      <dgm:spPr>
        <a:blipFill rotWithShape="1">
          <a:blip xmlns:r="http://schemas.openxmlformats.org/officeDocument/2006/relationships" r:embed="rId5">
            <a:duotone>
              <a:prstClr val="black"/>
              <a:schemeClr val="bg2">
                <a:lumMod val="90000"/>
                <a:tint val="45000"/>
                <a:satMod val="40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FB5299B1-05BB-41C1-AC23-25ACCC448673}">
      <dgm:prSet phldrT="[Text]"/>
      <dgm:spPr/>
      <dgm:t>
        <a:bodyPr/>
        <a:lstStyle/>
        <a:p>
          <a:r>
            <a:rPr lang="en-GB" b="1" smtClean="0"/>
            <a:t>Nemetali</a:t>
          </a:r>
        </a:p>
        <a:p>
          <a:r>
            <a:rPr lang="en-GB" b="1" smtClean="0"/>
            <a:t> (As, Sb)</a:t>
          </a:r>
          <a:endParaRPr lang="en-GB" b="1" dirty="0"/>
        </a:p>
      </dgm:t>
    </dgm:pt>
    <dgm:pt modelId="{6EA9BC95-7C63-4FD6-B67C-FA7E9BCD1D81}" type="parTrans" cxnId="{05A2FCB3-66C5-41C2-8642-A25087851503}">
      <dgm:prSet/>
      <dgm:spPr/>
      <dgm:t>
        <a:bodyPr/>
        <a:lstStyle/>
        <a:p>
          <a:endParaRPr lang="en-GB"/>
        </a:p>
      </dgm:t>
    </dgm:pt>
    <dgm:pt modelId="{9999B90C-AAE7-48E8-9669-F7C2A9EE190C}" type="sibTrans" cxnId="{05A2FCB3-66C5-41C2-8642-A25087851503}">
      <dgm:prSet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65F95A01-ADB0-428D-8F38-39398DB5B952}">
      <dgm:prSet phldrT="[Text]"/>
      <dgm:spPr/>
      <dgm:t>
        <a:bodyPr/>
        <a:lstStyle/>
        <a:p>
          <a:r>
            <a:rPr lang="en-GB" b="1" smtClean="0"/>
            <a:t>Metali (Cd, Pb, Hg)  radioaktivni elementi</a:t>
          </a:r>
          <a:endParaRPr lang="en-GB" b="1" dirty="0"/>
        </a:p>
      </dgm:t>
    </dgm:pt>
    <dgm:pt modelId="{CBF3E64D-3318-44AF-947E-7BDA5EFE07E7}" type="parTrans" cxnId="{E708FAF0-2835-4F66-8428-DCA09A55906F}">
      <dgm:prSet/>
      <dgm:spPr/>
      <dgm:t>
        <a:bodyPr/>
        <a:lstStyle/>
        <a:p>
          <a:endParaRPr lang="en-GB"/>
        </a:p>
      </dgm:t>
    </dgm:pt>
    <dgm:pt modelId="{8214981F-15D4-46B0-8455-824B7B6495AB}" type="sibTrans" cxnId="{E708FAF0-2835-4F66-8428-DCA09A55906F}">
      <dgm:prSet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06287FB5-B911-4AC0-AA9C-87D085DCAD11}">
      <dgm:prSet phldrT="[Text]"/>
      <dgm:spPr/>
      <dgm:t>
        <a:bodyPr/>
        <a:lstStyle/>
        <a:p>
          <a:r>
            <a:rPr lang="en-GB" b="1" smtClean="0"/>
            <a:t>Hormoni</a:t>
          </a:r>
          <a:endParaRPr lang="en-GB" b="1" dirty="0"/>
        </a:p>
      </dgm:t>
    </dgm:pt>
    <dgm:pt modelId="{54973B51-50FB-4515-A0E5-E75B2D2E21F8}" type="parTrans" cxnId="{708D6E97-9C18-4521-81DF-D18AAD6D1C58}">
      <dgm:prSet/>
      <dgm:spPr/>
      <dgm:t>
        <a:bodyPr/>
        <a:lstStyle/>
        <a:p>
          <a:endParaRPr lang="en-GB"/>
        </a:p>
      </dgm:t>
    </dgm:pt>
    <dgm:pt modelId="{638E96C6-3144-471D-9A8A-4C2CE7455BD3}" type="sibTrans" cxnId="{708D6E97-9C18-4521-81DF-D18AAD6D1C58}">
      <dgm:prSet/>
      <dgm:spPr>
        <a:blipFill rotWithShape="1">
          <a:blip xmlns:r="http://schemas.openxmlformats.org/officeDocument/2006/relationships"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370DFD58-EAFB-4456-877C-9468D8B3BBA8}" type="pres">
      <dgm:prSet presAssocID="{3EE3E976-7CEF-4CE5-947A-90537CE041C0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GB"/>
        </a:p>
      </dgm:t>
    </dgm:pt>
    <dgm:pt modelId="{5C82BD29-DA20-40A1-8CAA-9C3F459CE359}" type="pres">
      <dgm:prSet presAssocID="{7A43EC80-FCA7-4307-92CD-717102C2B67D}" presName="text1" presStyleCnt="0"/>
      <dgm:spPr/>
      <dgm:t>
        <a:bodyPr/>
        <a:lstStyle/>
        <a:p>
          <a:endParaRPr lang="en-GB"/>
        </a:p>
      </dgm:t>
    </dgm:pt>
    <dgm:pt modelId="{D788E8AA-5ACB-4572-93CF-7BB57D27D41C}" type="pres">
      <dgm:prSet presAssocID="{7A43EC80-FCA7-4307-92CD-717102C2B67D}" presName="textRepeatNode" presStyleLbl="align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C0D90C-2781-45D1-ACD2-46407CE21E09}" type="pres">
      <dgm:prSet presAssocID="{7A43EC80-FCA7-4307-92CD-717102C2B67D}" presName="textaccent1" presStyleCnt="0"/>
      <dgm:spPr/>
      <dgm:t>
        <a:bodyPr/>
        <a:lstStyle/>
        <a:p>
          <a:endParaRPr lang="en-GB"/>
        </a:p>
      </dgm:t>
    </dgm:pt>
    <dgm:pt modelId="{91DC08C2-3167-4F50-A55F-992E4F6542F4}" type="pres">
      <dgm:prSet presAssocID="{7A43EC80-FCA7-4307-92CD-717102C2B67D}" presName="accentRepeatNode" presStyleLbl="solidAlignAcc1" presStyleIdx="0" presStyleCnt="16"/>
      <dgm:spPr/>
      <dgm:t>
        <a:bodyPr/>
        <a:lstStyle/>
        <a:p>
          <a:endParaRPr lang="en-GB"/>
        </a:p>
      </dgm:t>
    </dgm:pt>
    <dgm:pt modelId="{37638E8B-7EE0-4F6B-87A1-09D7F6EB5033}" type="pres">
      <dgm:prSet presAssocID="{76B1A59D-6D56-4994-972E-A877441C854B}" presName="image1" presStyleCnt="0"/>
      <dgm:spPr/>
      <dgm:t>
        <a:bodyPr/>
        <a:lstStyle/>
        <a:p>
          <a:endParaRPr lang="en-GB"/>
        </a:p>
      </dgm:t>
    </dgm:pt>
    <dgm:pt modelId="{C82D1558-3F1C-4CE2-AC74-1F02D76221F3}" type="pres">
      <dgm:prSet presAssocID="{76B1A59D-6D56-4994-972E-A877441C854B}" presName="imageRepeatNode" presStyleLbl="alignAcc1" presStyleIdx="0" presStyleCnt="8"/>
      <dgm:spPr/>
      <dgm:t>
        <a:bodyPr/>
        <a:lstStyle/>
        <a:p>
          <a:endParaRPr lang="en-GB"/>
        </a:p>
      </dgm:t>
    </dgm:pt>
    <dgm:pt modelId="{8E864A11-DAAE-465A-9CB9-E0490C7F4D3F}" type="pres">
      <dgm:prSet presAssocID="{76B1A59D-6D56-4994-972E-A877441C854B}" presName="imageaccent1" presStyleCnt="0"/>
      <dgm:spPr/>
      <dgm:t>
        <a:bodyPr/>
        <a:lstStyle/>
        <a:p>
          <a:endParaRPr lang="en-GB"/>
        </a:p>
      </dgm:t>
    </dgm:pt>
    <dgm:pt modelId="{E2164A84-A33A-417A-BF6F-79C9FE348462}" type="pres">
      <dgm:prSet presAssocID="{76B1A59D-6D56-4994-972E-A877441C854B}" presName="accentRepeatNode" presStyleLbl="solidAlignAcc1" presStyleIdx="1" presStyleCnt="16"/>
      <dgm:spPr/>
      <dgm:t>
        <a:bodyPr/>
        <a:lstStyle/>
        <a:p>
          <a:endParaRPr lang="en-GB"/>
        </a:p>
      </dgm:t>
    </dgm:pt>
    <dgm:pt modelId="{2B15D393-827C-4C5A-94A4-31CAA7F7E057}" type="pres">
      <dgm:prSet presAssocID="{83803DC8-B66A-4F6F-B667-CB5CF0224573}" presName="text2" presStyleCnt="0"/>
      <dgm:spPr/>
      <dgm:t>
        <a:bodyPr/>
        <a:lstStyle/>
        <a:p>
          <a:endParaRPr lang="en-GB"/>
        </a:p>
      </dgm:t>
    </dgm:pt>
    <dgm:pt modelId="{09D3D039-9A44-4C0C-AA01-39BDC71E4C78}" type="pres">
      <dgm:prSet presAssocID="{83803DC8-B66A-4F6F-B667-CB5CF0224573}" presName="textRepeatNode" presStyleLbl="align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219504-577E-4838-B141-E469663E5E78}" type="pres">
      <dgm:prSet presAssocID="{83803DC8-B66A-4F6F-B667-CB5CF0224573}" presName="textaccent2" presStyleCnt="0"/>
      <dgm:spPr/>
      <dgm:t>
        <a:bodyPr/>
        <a:lstStyle/>
        <a:p>
          <a:endParaRPr lang="en-GB"/>
        </a:p>
      </dgm:t>
    </dgm:pt>
    <dgm:pt modelId="{F149A3D5-B679-4BFE-A8FB-BCA3CE0CD987}" type="pres">
      <dgm:prSet presAssocID="{83803DC8-B66A-4F6F-B667-CB5CF0224573}" presName="accentRepeatNode" presStyleLbl="solidAlignAcc1" presStyleIdx="2" presStyleCnt="16"/>
      <dgm:spPr/>
      <dgm:t>
        <a:bodyPr/>
        <a:lstStyle/>
        <a:p>
          <a:endParaRPr lang="en-GB"/>
        </a:p>
      </dgm:t>
    </dgm:pt>
    <dgm:pt modelId="{C2830308-F325-4AC5-B03A-3844D82C9978}" type="pres">
      <dgm:prSet presAssocID="{28026A10-7AD8-4525-AD4E-FB91CD63D2AB}" presName="image2" presStyleCnt="0"/>
      <dgm:spPr/>
      <dgm:t>
        <a:bodyPr/>
        <a:lstStyle/>
        <a:p>
          <a:endParaRPr lang="en-GB"/>
        </a:p>
      </dgm:t>
    </dgm:pt>
    <dgm:pt modelId="{8FB1FDD1-D466-42B2-A254-D2A08E8BEC43}" type="pres">
      <dgm:prSet presAssocID="{28026A10-7AD8-4525-AD4E-FB91CD63D2AB}" presName="imageRepeatNode" presStyleLbl="alignAcc1" presStyleIdx="1" presStyleCnt="8"/>
      <dgm:spPr/>
      <dgm:t>
        <a:bodyPr/>
        <a:lstStyle/>
        <a:p>
          <a:endParaRPr lang="en-GB"/>
        </a:p>
      </dgm:t>
    </dgm:pt>
    <dgm:pt modelId="{B2183777-D3AB-41F3-9651-C2A5D9742340}" type="pres">
      <dgm:prSet presAssocID="{28026A10-7AD8-4525-AD4E-FB91CD63D2AB}" presName="imageaccent2" presStyleCnt="0"/>
      <dgm:spPr/>
      <dgm:t>
        <a:bodyPr/>
        <a:lstStyle/>
        <a:p>
          <a:endParaRPr lang="en-GB"/>
        </a:p>
      </dgm:t>
    </dgm:pt>
    <dgm:pt modelId="{45823766-8E77-4AC8-BA5B-63269C552B18}" type="pres">
      <dgm:prSet presAssocID="{28026A10-7AD8-4525-AD4E-FB91CD63D2AB}" presName="accentRepeatNode" presStyleLbl="solidAlignAcc1" presStyleIdx="3" presStyleCnt="16"/>
      <dgm:spPr/>
      <dgm:t>
        <a:bodyPr/>
        <a:lstStyle/>
        <a:p>
          <a:endParaRPr lang="en-GB"/>
        </a:p>
      </dgm:t>
    </dgm:pt>
    <dgm:pt modelId="{0782E021-C5E5-478B-8CF0-97E0D792BEC7}" type="pres">
      <dgm:prSet presAssocID="{3C5D3233-EBA5-4195-8B5A-250A5ED75A98}" presName="text3" presStyleCnt="0"/>
      <dgm:spPr/>
      <dgm:t>
        <a:bodyPr/>
        <a:lstStyle/>
        <a:p>
          <a:endParaRPr lang="en-GB"/>
        </a:p>
      </dgm:t>
    </dgm:pt>
    <dgm:pt modelId="{80AA0122-0562-4E33-A39C-EE958E420FE8}" type="pres">
      <dgm:prSet presAssocID="{3C5D3233-EBA5-4195-8B5A-250A5ED75A98}" presName="textRepeatNode" presStyleLbl="align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DC8C84-1905-4D13-904C-BEC3AAF95964}" type="pres">
      <dgm:prSet presAssocID="{3C5D3233-EBA5-4195-8B5A-250A5ED75A98}" presName="textaccent3" presStyleCnt="0"/>
      <dgm:spPr/>
      <dgm:t>
        <a:bodyPr/>
        <a:lstStyle/>
        <a:p>
          <a:endParaRPr lang="en-GB"/>
        </a:p>
      </dgm:t>
    </dgm:pt>
    <dgm:pt modelId="{79B0CC9F-F7E6-4F60-B4DB-8C0ECDD669ED}" type="pres">
      <dgm:prSet presAssocID="{3C5D3233-EBA5-4195-8B5A-250A5ED75A98}" presName="accentRepeatNode" presStyleLbl="solidAlignAcc1" presStyleIdx="4" presStyleCnt="16"/>
      <dgm:spPr/>
      <dgm:t>
        <a:bodyPr/>
        <a:lstStyle/>
        <a:p>
          <a:endParaRPr lang="en-GB"/>
        </a:p>
      </dgm:t>
    </dgm:pt>
    <dgm:pt modelId="{2F0690EC-7BCC-4324-A720-D032D0725FBC}" type="pres">
      <dgm:prSet presAssocID="{5B51A27C-9E56-413F-8830-E5CC2329A8BF}" presName="image3" presStyleCnt="0"/>
      <dgm:spPr/>
      <dgm:t>
        <a:bodyPr/>
        <a:lstStyle/>
        <a:p>
          <a:endParaRPr lang="en-GB"/>
        </a:p>
      </dgm:t>
    </dgm:pt>
    <dgm:pt modelId="{266FC7D0-EA13-4906-90CF-CC36F1CA2D01}" type="pres">
      <dgm:prSet presAssocID="{5B51A27C-9E56-413F-8830-E5CC2329A8BF}" presName="imageRepeatNode" presStyleLbl="alignAcc1" presStyleIdx="2" presStyleCnt="8"/>
      <dgm:spPr/>
      <dgm:t>
        <a:bodyPr/>
        <a:lstStyle/>
        <a:p>
          <a:endParaRPr lang="en-GB"/>
        </a:p>
      </dgm:t>
    </dgm:pt>
    <dgm:pt modelId="{243EAC5A-01DE-4EE1-9F7A-C36F1607503A}" type="pres">
      <dgm:prSet presAssocID="{5B51A27C-9E56-413F-8830-E5CC2329A8BF}" presName="imageaccent3" presStyleCnt="0"/>
      <dgm:spPr/>
      <dgm:t>
        <a:bodyPr/>
        <a:lstStyle/>
        <a:p>
          <a:endParaRPr lang="en-GB"/>
        </a:p>
      </dgm:t>
    </dgm:pt>
    <dgm:pt modelId="{25FDDA8F-8817-419A-9FDC-3893CD908175}" type="pres">
      <dgm:prSet presAssocID="{5B51A27C-9E56-413F-8830-E5CC2329A8BF}" presName="accentRepeatNode" presStyleLbl="solidAlignAcc1" presStyleIdx="5" presStyleCnt="16"/>
      <dgm:spPr/>
      <dgm:t>
        <a:bodyPr/>
        <a:lstStyle/>
        <a:p>
          <a:endParaRPr lang="en-GB"/>
        </a:p>
      </dgm:t>
    </dgm:pt>
    <dgm:pt modelId="{DD6F538F-61EF-4734-B663-87C93D5A486C}" type="pres">
      <dgm:prSet presAssocID="{D2F4B685-A5FA-4120-970F-1B47A0EC8FB0}" presName="text4" presStyleCnt="0"/>
      <dgm:spPr/>
      <dgm:t>
        <a:bodyPr/>
        <a:lstStyle/>
        <a:p>
          <a:endParaRPr lang="en-GB"/>
        </a:p>
      </dgm:t>
    </dgm:pt>
    <dgm:pt modelId="{AF0F2DCB-A22D-4F38-B10A-F15D7F2FB7CB}" type="pres">
      <dgm:prSet presAssocID="{D2F4B685-A5FA-4120-970F-1B47A0EC8FB0}" presName="textRepeatNode" presStyleLbl="align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ECDB5C-E29A-44E5-93C0-92740B50A479}" type="pres">
      <dgm:prSet presAssocID="{D2F4B685-A5FA-4120-970F-1B47A0EC8FB0}" presName="textaccent4" presStyleCnt="0"/>
      <dgm:spPr/>
      <dgm:t>
        <a:bodyPr/>
        <a:lstStyle/>
        <a:p>
          <a:endParaRPr lang="en-GB"/>
        </a:p>
      </dgm:t>
    </dgm:pt>
    <dgm:pt modelId="{1486F827-DBFE-4E6B-9776-EBAE7DB63CFE}" type="pres">
      <dgm:prSet presAssocID="{D2F4B685-A5FA-4120-970F-1B47A0EC8FB0}" presName="accentRepeatNode" presStyleLbl="solidAlignAcc1" presStyleIdx="6" presStyleCnt="16"/>
      <dgm:spPr/>
      <dgm:t>
        <a:bodyPr/>
        <a:lstStyle/>
        <a:p>
          <a:endParaRPr lang="en-GB"/>
        </a:p>
      </dgm:t>
    </dgm:pt>
    <dgm:pt modelId="{2618DD42-ADC4-4AA7-9237-B5500B32B705}" type="pres">
      <dgm:prSet presAssocID="{EED428B8-16DA-4DD5-9F79-4DF52075185A}" presName="image4" presStyleCnt="0"/>
      <dgm:spPr/>
      <dgm:t>
        <a:bodyPr/>
        <a:lstStyle/>
        <a:p>
          <a:endParaRPr lang="en-GB"/>
        </a:p>
      </dgm:t>
    </dgm:pt>
    <dgm:pt modelId="{B6AF50DF-2924-42AA-A624-FD4609D66D08}" type="pres">
      <dgm:prSet presAssocID="{EED428B8-16DA-4DD5-9F79-4DF52075185A}" presName="imageRepeatNode" presStyleLbl="alignAcc1" presStyleIdx="3" presStyleCnt="8"/>
      <dgm:spPr/>
      <dgm:t>
        <a:bodyPr/>
        <a:lstStyle/>
        <a:p>
          <a:endParaRPr lang="en-GB"/>
        </a:p>
      </dgm:t>
    </dgm:pt>
    <dgm:pt modelId="{A6A5F664-B4AE-4877-8B5C-052FF15A2C9F}" type="pres">
      <dgm:prSet presAssocID="{EED428B8-16DA-4DD5-9F79-4DF52075185A}" presName="imageaccent4" presStyleCnt="0"/>
      <dgm:spPr/>
      <dgm:t>
        <a:bodyPr/>
        <a:lstStyle/>
        <a:p>
          <a:endParaRPr lang="en-GB"/>
        </a:p>
      </dgm:t>
    </dgm:pt>
    <dgm:pt modelId="{8AFEB46F-0560-4A44-BAF8-41045EBEE8C1}" type="pres">
      <dgm:prSet presAssocID="{EED428B8-16DA-4DD5-9F79-4DF52075185A}" presName="accentRepeatNode" presStyleLbl="solidAlignAcc1" presStyleIdx="7" presStyleCnt="16"/>
      <dgm:spPr/>
      <dgm:t>
        <a:bodyPr/>
        <a:lstStyle/>
        <a:p>
          <a:endParaRPr lang="en-GB"/>
        </a:p>
      </dgm:t>
    </dgm:pt>
    <dgm:pt modelId="{C07375FD-71E5-4FAB-AAC8-D3242C61ABC2}" type="pres">
      <dgm:prSet presAssocID="{FB5299B1-05BB-41C1-AC23-25ACCC448673}" presName="text5" presStyleCnt="0"/>
      <dgm:spPr/>
      <dgm:t>
        <a:bodyPr/>
        <a:lstStyle/>
        <a:p>
          <a:endParaRPr lang="en-GB"/>
        </a:p>
      </dgm:t>
    </dgm:pt>
    <dgm:pt modelId="{74C340EE-2DFE-492A-AF2C-7DE196528E26}" type="pres">
      <dgm:prSet presAssocID="{FB5299B1-05BB-41C1-AC23-25ACCC448673}" presName="textRepeatNode" presStyleLbl="align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64B33B-13D1-4042-A040-C2A12012D86F}" type="pres">
      <dgm:prSet presAssocID="{FB5299B1-05BB-41C1-AC23-25ACCC448673}" presName="textaccent5" presStyleCnt="0"/>
      <dgm:spPr/>
      <dgm:t>
        <a:bodyPr/>
        <a:lstStyle/>
        <a:p>
          <a:endParaRPr lang="en-GB"/>
        </a:p>
      </dgm:t>
    </dgm:pt>
    <dgm:pt modelId="{29DEA2BF-BCC4-47FF-A17E-7D8355DE9B0A}" type="pres">
      <dgm:prSet presAssocID="{FB5299B1-05BB-41C1-AC23-25ACCC448673}" presName="accentRepeatNode" presStyleLbl="solidAlignAcc1" presStyleIdx="8" presStyleCnt="16"/>
      <dgm:spPr/>
      <dgm:t>
        <a:bodyPr/>
        <a:lstStyle/>
        <a:p>
          <a:endParaRPr lang="en-GB"/>
        </a:p>
      </dgm:t>
    </dgm:pt>
    <dgm:pt modelId="{92AC9360-C1D5-4E42-A4EE-7F48B4305063}" type="pres">
      <dgm:prSet presAssocID="{9999B90C-AAE7-48E8-9669-F7C2A9EE190C}" presName="image5" presStyleCnt="0"/>
      <dgm:spPr/>
      <dgm:t>
        <a:bodyPr/>
        <a:lstStyle/>
        <a:p>
          <a:endParaRPr lang="en-GB"/>
        </a:p>
      </dgm:t>
    </dgm:pt>
    <dgm:pt modelId="{F271A549-C97C-4BEE-847C-B1FF5F61DD4A}" type="pres">
      <dgm:prSet presAssocID="{9999B90C-AAE7-48E8-9669-F7C2A9EE190C}" presName="imageRepeatNode" presStyleLbl="alignAcc1" presStyleIdx="4" presStyleCnt="8"/>
      <dgm:spPr/>
      <dgm:t>
        <a:bodyPr/>
        <a:lstStyle/>
        <a:p>
          <a:endParaRPr lang="en-GB"/>
        </a:p>
      </dgm:t>
    </dgm:pt>
    <dgm:pt modelId="{EE462588-F5C9-4AC3-8EE7-0CAD81D6365D}" type="pres">
      <dgm:prSet presAssocID="{9999B90C-AAE7-48E8-9669-F7C2A9EE190C}" presName="imageaccent5" presStyleCnt="0"/>
      <dgm:spPr/>
      <dgm:t>
        <a:bodyPr/>
        <a:lstStyle/>
        <a:p>
          <a:endParaRPr lang="en-GB"/>
        </a:p>
      </dgm:t>
    </dgm:pt>
    <dgm:pt modelId="{647A8C71-48A6-4039-8831-871BCEB901B1}" type="pres">
      <dgm:prSet presAssocID="{9999B90C-AAE7-48E8-9669-F7C2A9EE190C}" presName="accentRepeatNode" presStyleLbl="solidAlignAcc1" presStyleIdx="9" presStyleCnt="16"/>
      <dgm:spPr/>
      <dgm:t>
        <a:bodyPr/>
        <a:lstStyle/>
        <a:p>
          <a:endParaRPr lang="en-GB"/>
        </a:p>
      </dgm:t>
    </dgm:pt>
    <dgm:pt modelId="{BE21737D-B863-4125-8C90-8BEE97E58670}" type="pres">
      <dgm:prSet presAssocID="{65F95A01-ADB0-428D-8F38-39398DB5B952}" presName="text6" presStyleCnt="0"/>
      <dgm:spPr/>
      <dgm:t>
        <a:bodyPr/>
        <a:lstStyle/>
        <a:p>
          <a:endParaRPr lang="en-GB"/>
        </a:p>
      </dgm:t>
    </dgm:pt>
    <dgm:pt modelId="{66DF3E05-1393-4432-899A-DBF1B5826ADB}" type="pres">
      <dgm:prSet presAssocID="{65F95A01-ADB0-428D-8F38-39398DB5B952}" presName="textRepeatNode" presStyleLbl="align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DF60E6-A90A-4C56-928F-6B7F64836483}" type="pres">
      <dgm:prSet presAssocID="{65F95A01-ADB0-428D-8F38-39398DB5B952}" presName="textaccent6" presStyleCnt="0"/>
      <dgm:spPr/>
      <dgm:t>
        <a:bodyPr/>
        <a:lstStyle/>
        <a:p>
          <a:endParaRPr lang="en-GB"/>
        </a:p>
      </dgm:t>
    </dgm:pt>
    <dgm:pt modelId="{73A91593-F738-4206-9B20-9972551AF092}" type="pres">
      <dgm:prSet presAssocID="{65F95A01-ADB0-428D-8F38-39398DB5B952}" presName="accentRepeatNode" presStyleLbl="solidAlignAcc1" presStyleIdx="10" presStyleCnt="16"/>
      <dgm:spPr/>
      <dgm:t>
        <a:bodyPr/>
        <a:lstStyle/>
        <a:p>
          <a:endParaRPr lang="en-GB"/>
        </a:p>
      </dgm:t>
    </dgm:pt>
    <dgm:pt modelId="{D2673A1A-9E75-44CA-B933-1CA6FAC82B55}" type="pres">
      <dgm:prSet presAssocID="{8214981F-15D4-46B0-8455-824B7B6495AB}" presName="image6" presStyleCnt="0"/>
      <dgm:spPr/>
      <dgm:t>
        <a:bodyPr/>
        <a:lstStyle/>
        <a:p>
          <a:endParaRPr lang="en-GB"/>
        </a:p>
      </dgm:t>
    </dgm:pt>
    <dgm:pt modelId="{DB146728-3FFC-4CDB-BEFA-BFFA7BE2AE7F}" type="pres">
      <dgm:prSet presAssocID="{8214981F-15D4-46B0-8455-824B7B6495AB}" presName="imageRepeatNode" presStyleLbl="alignAcc1" presStyleIdx="5" presStyleCnt="8"/>
      <dgm:spPr/>
      <dgm:t>
        <a:bodyPr/>
        <a:lstStyle/>
        <a:p>
          <a:endParaRPr lang="en-GB"/>
        </a:p>
      </dgm:t>
    </dgm:pt>
    <dgm:pt modelId="{63C96F6C-D584-464D-B0F2-78625ECF570D}" type="pres">
      <dgm:prSet presAssocID="{8214981F-15D4-46B0-8455-824B7B6495AB}" presName="imageaccent6" presStyleCnt="0"/>
      <dgm:spPr/>
      <dgm:t>
        <a:bodyPr/>
        <a:lstStyle/>
        <a:p>
          <a:endParaRPr lang="en-GB"/>
        </a:p>
      </dgm:t>
    </dgm:pt>
    <dgm:pt modelId="{5DE25957-E855-4131-9D57-ACEAC0298A51}" type="pres">
      <dgm:prSet presAssocID="{8214981F-15D4-46B0-8455-824B7B6495AB}" presName="accentRepeatNode" presStyleLbl="solidAlignAcc1" presStyleIdx="11" presStyleCnt="16"/>
      <dgm:spPr/>
      <dgm:t>
        <a:bodyPr/>
        <a:lstStyle/>
        <a:p>
          <a:endParaRPr lang="en-GB"/>
        </a:p>
      </dgm:t>
    </dgm:pt>
    <dgm:pt modelId="{31D6D45B-102C-4D56-8FE1-B9E450107185}" type="pres">
      <dgm:prSet presAssocID="{06287FB5-B911-4AC0-AA9C-87D085DCAD11}" presName="text7" presStyleCnt="0"/>
      <dgm:spPr/>
      <dgm:t>
        <a:bodyPr/>
        <a:lstStyle/>
        <a:p>
          <a:endParaRPr lang="en-GB"/>
        </a:p>
      </dgm:t>
    </dgm:pt>
    <dgm:pt modelId="{CD6C5BFB-F83C-413F-B60A-8B8E6F3E51D7}" type="pres">
      <dgm:prSet presAssocID="{06287FB5-B911-4AC0-AA9C-87D085DCAD11}" presName="textRepeatNode" presStyleLbl="align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62B17F-CBC5-4BB6-9F00-465B42E3327C}" type="pres">
      <dgm:prSet presAssocID="{06287FB5-B911-4AC0-AA9C-87D085DCAD11}" presName="textaccent7" presStyleCnt="0"/>
      <dgm:spPr/>
      <dgm:t>
        <a:bodyPr/>
        <a:lstStyle/>
        <a:p>
          <a:endParaRPr lang="en-GB"/>
        </a:p>
      </dgm:t>
    </dgm:pt>
    <dgm:pt modelId="{4E38CD78-20F8-440F-B639-FB085726C029}" type="pres">
      <dgm:prSet presAssocID="{06287FB5-B911-4AC0-AA9C-87D085DCAD11}" presName="accentRepeatNode" presStyleLbl="solidAlignAcc1" presStyleIdx="12" presStyleCnt="16"/>
      <dgm:spPr/>
      <dgm:t>
        <a:bodyPr/>
        <a:lstStyle/>
        <a:p>
          <a:endParaRPr lang="en-GB"/>
        </a:p>
      </dgm:t>
    </dgm:pt>
    <dgm:pt modelId="{94B71922-4E5A-4D0C-B71F-1AD7F79A2663}" type="pres">
      <dgm:prSet presAssocID="{638E96C6-3144-471D-9A8A-4C2CE7455BD3}" presName="image7" presStyleCnt="0"/>
      <dgm:spPr/>
      <dgm:t>
        <a:bodyPr/>
        <a:lstStyle/>
        <a:p>
          <a:endParaRPr lang="en-GB"/>
        </a:p>
      </dgm:t>
    </dgm:pt>
    <dgm:pt modelId="{BCC134E0-1074-48BE-BBC0-F858DD305573}" type="pres">
      <dgm:prSet presAssocID="{638E96C6-3144-471D-9A8A-4C2CE7455BD3}" presName="imageRepeatNode" presStyleLbl="alignAcc1" presStyleIdx="6" presStyleCnt="8"/>
      <dgm:spPr/>
      <dgm:t>
        <a:bodyPr/>
        <a:lstStyle/>
        <a:p>
          <a:endParaRPr lang="en-GB"/>
        </a:p>
      </dgm:t>
    </dgm:pt>
    <dgm:pt modelId="{FA11F616-FF0A-417A-BAFA-99DF7E8CA8A1}" type="pres">
      <dgm:prSet presAssocID="{638E96C6-3144-471D-9A8A-4C2CE7455BD3}" presName="imageaccent7" presStyleCnt="0"/>
      <dgm:spPr/>
      <dgm:t>
        <a:bodyPr/>
        <a:lstStyle/>
        <a:p>
          <a:endParaRPr lang="en-GB"/>
        </a:p>
      </dgm:t>
    </dgm:pt>
    <dgm:pt modelId="{1ABB3CB1-37FF-42D4-8219-DA0A165AD0A6}" type="pres">
      <dgm:prSet presAssocID="{638E96C6-3144-471D-9A8A-4C2CE7455BD3}" presName="accentRepeatNode" presStyleLbl="solidAlignAcc1" presStyleIdx="13" presStyleCnt="16"/>
      <dgm:spPr/>
      <dgm:t>
        <a:bodyPr/>
        <a:lstStyle/>
        <a:p>
          <a:endParaRPr lang="en-GB"/>
        </a:p>
      </dgm:t>
    </dgm:pt>
    <dgm:pt modelId="{CC96EC27-789E-49F1-B158-6FAEAA44F40C}" type="pres">
      <dgm:prSet presAssocID="{C2EA41A3-87B4-4819-BCCB-4DBDBDC7E880}" presName="text8" presStyleCnt="0"/>
      <dgm:spPr/>
      <dgm:t>
        <a:bodyPr/>
        <a:lstStyle/>
        <a:p>
          <a:endParaRPr lang="en-GB"/>
        </a:p>
      </dgm:t>
    </dgm:pt>
    <dgm:pt modelId="{3A81B3D3-8C7C-4255-955C-DE3D97C3B94A}" type="pres">
      <dgm:prSet presAssocID="{C2EA41A3-87B4-4819-BCCB-4DBDBDC7E880}" presName="textRepeatNode" presStyleLbl="align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0CBF49-F7AE-49B6-8C45-DA6D1574CDD8}" type="pres">
      <dgm:prSet presAssocID="{C2EA41A3-87B4-4819-BCCB-4DBDBDC7E880}" presName="textaccent8" presStyleCnt="0"/>
      <dgm:spPr/>
      <dgm:t>
        <a:bodyPr/>
        <a:lstStyle/>
        <a:p>
          <a:endParaRPr lang="en-GB"/>
        </a:p>
      </dgm:t>
    </dgm:pt>
    <dgm:pt modelId="{CA031139-F7A1-4D6C-BE92-FB5EA7E55611}" type="pres">
      <dgm:prSet presAssocID="{C2EA41A3-87B4-4819-BCCB-4DBDBDC7E880}" presName="accentRepeatNode" presStyleLbl="solidAlignAcc1" presStyleIdx="14" presStyleCnt="16"/>
      <dgm:spPr/>
      <dgm:t>
        <a:bodyPr/>
        <a:lstStyle/>
        <a:p>
          <a:endParaRPr lang="en-GB"/>
        </a:p>
      </dgm:t>
    </dgm:pt>
    <dgm:pt modelId="{381E853D-D7D4-4A63-8B70-6AD9F4D38627}" type="pres">
      <dgm:prSet presAssocID="{C695265F-9FCC-4F5A-8AA3-5EE27F443FF2}" presName="image8" presStyleCnt="0"/>
      <dgm:spPr/>
      <dgm:t>
        <a:bodyPr/>
        <a:lstStyle/>
        <a:p>
          <a:endParaRPr lang="en-GB"/>
        </a:p>
      </dgm:t>
    </dgm:pt>
    <dgm:pt modelId="{F84B64B1-CAAF-4206-BEBE-F2D195BF8C8E}" type="pres">
      <dgm:prSet presAssocID="{C695265F-9FCC-4F5A-8AA3-5EE27F443FF2}" presName="imageRepeatNode" presStyleLbl="alignAcc1" presStyleIdx="7" presStyleCnt="8"/>
      <dgm:spPr/>
      <dgm:t>
        <a:bodyPr/>
        <a:lstStyle/>
        <a:p>
          <a:endParaRPr lang="en-GB"/>
        </a:p>
      </dgm:t>
    </dgm:pt>
    <dgm:pt modelId="{D4E91E56-4089-4016-BC9B-B8D91D3E55E9}" type="pres">
      <dgm:prSet presAssocID="{C695265F-9FCC-4F5A-8AA3-5EE27F443FF2}" presName="imageaccent8" presStyleCnt="0"/>
      <dgm:spPr/>
      <dgm:t>
        <a:bodyPr/>
        <a:lstStyle/>
        <a:p>
          <a:endParaRPr lang="en-GB"/>
        </a:p>
      </dgm:t>
    </dgm:pt>
    <dgm:pt modelId="{918D5981-F75B-42B7-8E1A-602882640CEF}" type="pres">
      <dgm:prSet presAssocID="{C695265F-9FCC-4F5A-8AA3-5EE27F443FF2}" presName="accentRepeatNode" presStyleLbl="solidAlignAcc1" presStyleIdx="15" presStyleCnt="16"/>
      <dgm:spPr/>
      <dgm:t>
        <a:bodyPr/>
        <a:lstStyle/>
        <a:p>
          <a:endParaRPr lang="en-GB"/>
        </a:p>
      </dgm:t>
    </dgm:pt>
  </dgm:ptLst>
  <dgm:cxnLst>
    <dgm:cxn modelId="{13DF7ACE-24C0-499C-B3A1-8D088D459825}" type="presOf" srcId="{9999B90C-AAE7-48E8-9669-F7C2A9EE190C}" destId="{F271A549-C97C-4BEE-847C-B1FF5F61DD4A}" srcOrd="0" destOrd="0" presId="urn:microsoft.com/office/officeart/2008/layout/HexagonCluster"/>
    <dgm:cxn modelId="{038D472F-FE3C-41EB-B493-9CD031D84D0A}" type="presOf" srcId="{06287FB5-B911-4AC0-AA9C-87D085DCAD11}" destId="{CD6C5BFB-F83C-413F-B60A-8B8E6F3E51D7}" srcOrd="0" destOrd="0" presId="urn:microsoft.com/office/officeart/2008/layout/HexagonCluster"/>
    <dgm:cxn modelId="{46C5F52E-F596-4315-A5E8-E0DA12696F52}" type="presOf" srcId="{76B1A59D-6D56-4994-972E-A877441C854B}" destId="{C82D1558-3F1C-4CE2-AC74-1F02D76221F3}" srcOrd="0" destOrd="0" presId="urn:microsoft.com/office/officeart/2008/layout/HexagonCluster"/>
    <dgm:cxn modelId="{C33ABA4F-0622-4075-AF3C-D11B7B78BBCA}" type="presOf" srcId="{D2F4B685-A5FA-4120-970F-1B47A0EC8FB0}" destId="{AF0F2DCB-A22D-4F38-B10A-F15D7F2FB7CB}" srcOrd="0" destOrd="0" presId="urn:microsoft.com/office/officeart/2008/layout/HexagonCluster"/>
    <dgm:cxn modelId="{708D6E97-9C18-4521-81DF-D18AAD6D1C58}" srcId="{3EE3E976-7CEF-4CE5-947A-90537CE041C0}" destId="{06287FB5-B911-4AC0-AA9C-87D085DCAD11}" srcOrd="6" destOrd="0" parTransId="{54973B51-50FB-4515-A0E5-E75B2D2E21F8}" sibTransId="{638E96C6-3144-471D-9A8A-4C2CE7455BD3}"/>
    <dgm:cxn modelId="{E708FAF0-2835-4F66-8428-DCA09A55906F}" srcId="{3EE3E976-7CEF-4CE5-947A-90537CE041C0}" destId="{65F95A01-ADB0-428D-8F38-39398DB5B952}" srcOrd="5" destOrd="0" parTransId="{CBF3E64D-3318-44AF-947E-7BDA5EFE07E7}" sibTransId="{8214981F-15D4-46B0-8455-824B7B6495AB}"/>
    <dgm:cxn modelId="{A7203088-78E9-402A-9FE6-C649B6376E56}" srcId="{3EE3E976-7CEF-4CE5-947A-90537CE041C0}" destId="{D2F4B685-A5FA-4120-970F-1B47A0EC8FB0}" srcOrd="3" destOrd="0" parTransId="{B05B7113-60EF-46DA-9BF9-A6E6EA0BBB5E}" sibTransId="{EED428B8-16DA-4DD5-9F79-4DF52075185A}"/>
    <dgm:cxn modelId="{05A2FCB3-66C5-41C2-8642-A25087851503}" srcId="{3EE3E976-7CEF-4CE5-947A-90537CE041C0}" destId="{FB5299B1-05BB-41C1-AC23-25ACCC448673}" srcOrd="4" destOrd="0" parTransId="{6EA9BC95-7C63-4FD6-B67C-FA7E9BCD1D81}" sibTransId="{9999B90C-AAE7-48E8-9669-F7C2A9EE190C}"/>
    <dgm:cxn modelId="{9CDB2FFB-4D1B-44E9-BBB4-9FE80932D0C0}" srcId="{3EE3E976-7CEF-4CE5-947A-90537CE041C0}" destId="{3C5D3233-EBA5-4195-8B5A-250A5ED75A98}" srcOrd="2" destOrd="0" parTransId="{87BC1C4B-A94B-4C91-8ADC-60621639D2A4}" sibTransId="{5B51A27C-9E56-413F-8830-E5CC2329A8BF}"/>
    <dgm:cxn modelId="{AA26F707-A268-47F6-9E39-5F4FBC19DA9F}" type="presOf" srcId="{FB5299B1-05BB-41C1-AC23-25ACCC448673}" destId="{74C340EE-2DFE-492A-AF2C-7DE196528E26}" srcOrd="0" destOrd="0" presId="urn:microsoft.com/office/officeart/2008/layout/HexagonCluster"/>
    <dgm:cxn modelId="{62F1CE0C-7A8A-484B-9C79-4A26436C9BD5}" type="presOf" srcId="{3EE3E976-7CEF-4CE5-947A-90537CE041C0}" destId="{370DFD58-EAFB-4456-877C-9468D8B3BBA8}" srcOrd="0" destOrd="0" presId="urn:microsoft.com/office/officeart/2008/layout/HexagonCluster"/>
    <dgm:cxn modelId="{A4D49248-8C19-4CC9-82E9-7769101A329E}" type="presOf" srcId="{3C5D3233-EBA5-4195-8B5A-250A5ED75A98}" destId="{80AA0122-0562-4E33-A39C-EE958E420FE8}" srcOrd="0" destOrd="0" presId="urn:microsoft.com/office/officeart/2008/layout/HexagonCluster"/>
    <dgm:cxn modelId="{04C9CA5C-BB6E-407A-8D84-A75B76395A55}" type="presOf" srcId="{28026A10-7AD8-4525-AD4E-FB91CD63D2AB}" destId="{8FB1FDD1-D466-42B2-A254-D2A08E8BEC43}" srcOrd="0" destOrd="0" presId="urn:microsoft.com/office/officeart/2008/layout/HexagonCluster"/>
    <dgm:cxn modelId="{1EE6E8FC-439F-455F-972C-0D468BE4B1B1}" type="presOf" srcId="{65F95A01-ADB0-428D-8F38-39398DB5B952}" destId="{66DF3E05-1393-4432-899A-DBF1B5826ADB}" srcOrd="0" destOrd="0" presId="urn:microsoft.com/office/officeart/2008/layout/HexagonCluster"/>
    <dgm:cxn modelId="{62341557-855E-465F-9AD4-701C3D5105A2}" type="presOf" srcId="{83803DC8-B66A-4F6F-B667-CB5CF0224573}" destId="{09D3D039-9A44-4C0C-AA01-39BDC71E4C78}" srcOrd="0" destOrd="0" presId="urn:microsoft.com/office/officeart/2008/layout/HexagonCluster"/>
    <dgm:cxn modelId="{2BD938A9-8BB6-45B4-8F07-3CE2FA198620}" srcId="{3EE3E976-7CEF-4CE5-947A-90537CE041C0}" destId="{83803DC8-B66A-4F6F-B667-CB5CF0224573}" srcOrd="1" destOrd="0" parTransId="{7A356779-3E30-4A6C-84FF-8A10866C2E18}" sibTransId="{28026A10-7AD8-4525-AD4E-FB91CD63D2AB}"/>
    <dgm:cxn modelId="{37F0487F-07DF-44B1-B6E1-58DB9C05B0CB}" type="presOf" srcId="{C2EA41A3-87B4-4819-BCCB-4DBDBDC7E880}" destId="{3A81B3D3-8C7C-4255-955C-DE3D97C3B94A}" srcOrd="0" destOrd="0" presId="urn:microsoft.com/office/officeart/2008/layout/HexagonCluster"/>
    <dgm:cxn modelId="{9B13A5D2-2A29-40B3-94F2-DE8BBFC32559}" type="presOf" srcId="{C695265F-9FCC-4F5A-8AA3-5EE27F443FF2}" destId="{F84B64B1-CAAF-4206-BEBE-F2D195BF8C8E}" srcOrd="0" destOrd="0" presId="urn:microsoft.com/office/officeart/2008/layout/HexagonCluster"/>
    <dgm:cxn modelId="{B1564EA4-3BEF-4425-B15F-3DB58BE6EAA1}" type="presOf" srcId="{7A43EC80-FCA7-4307-92CD-717102C2B67D}" destId="{D788E8AA-5ACB-4572-93CF-7BB57D27D41C}" srcOrd="0" destOrd="0" presId="urn:microsoft.com/office/officeart/2008/layout/HexagonCluster"/>
    <dgm:cxn modelId="{3C6221A1-670E-43F0-BB77-DEC6B8AE4E89}" srcId="{3EE3E976-7CEF-4CE5-947A-90537CE041C0}" destId="{7A43EC80-FCA7-4307-92CD-717102C2B67D}" srcOrd="0" destOrd="0" parTransId="{F8A33B3E-E584-4261-AE11-6638C449C33A}" sibTransId="{76B1A59D-6D56-4994-972E-A877441C854B}"/>
    <dgm:cxn modelId="{61DDF664-E19D-4CE2-8F80-88F912C48367}" srcId="{3EE3E976-7CEF-4CE5-947A-90537CE041C0}" destId="{C2EA41A3-87B4-4819-BCCB-4DBDBDC7E880}" srcOrd="7" destOrd="0" parTransId="{67D8B0FE-AAB8-48D0-88CC-5BC1FEEA0816}" sibTransId="{C695265F-9FCC-4F5A-8AA3-5EE27F443FF2}"/>
    <dgm:cxn modelId="{FCFEAA6C-009F-4992-AC18-B9C9C99F92FE}" type="presOf" srcId="{5B51A27C-9E56-413F-8830-E5CC2329A8BF}" destId="{266FC7D0-EA13-4906-90CF-CC36F1CA2D01}" srcOrd="0" destOrd="0" presId="urn:microsoft.com/office/officeart/2008/layout/HexagonCluster"/>
    <dgm:cxn modelId="{8427E9E6-F3C8-4DFE-B058-A64EE473DE71}" type="presOf" srcId="{8214981F-15D4-46B0-8455-824B7B6495AB}" destId="{DB146728-3FFC-4CDB-BEFA-BFFA7BE2AE7F}" srcOrd="0" destOrd="0" presId="urn:microsoft.com/office/officeart/2008/layout/HexagonCluster"/>
    <dgm:cxn modelId="{515B157F-C604-4E55-B203-8735CEFBC6DC}" type="presOf" srcId="{638E96C6-3144-471D-9A8A-4C2CE7455BD3}" destId="{BCC134E0-1074-48BE-BBC0-F858DD305573}" srcOrd="0" destOrd="0" presId="urn:microsoft.com/office/officeart/2008/layout/HexagonCluster"/>
    <dgm:cxn modelId="{A848FE81-7C7B-49AB-A92D-7F2D4BE17CD8}" type="presOf" srcId="{EED428B8-16DA-4DD5-9F79-4DF52075185A}" destId="{B6AF50DF-2924-42AA-A624-FD4609D66D08}" srcOrd="0" destOrd="0" presId="urn:microsoft.com/office/officeart/2008/layout/HexagonCluster"/>
    <dgm:cxn modelId="{3E8C6913-9673-4A7F-B32D-E7A02D3DED67}" type="presParOf" srcId="{370DFD58-EAFB-4456-877C-9468D8B3BBA8}" destId="{5C82BD29-DA20-40A1-8CAA-9C3F459CE359}" srcOrd="0" destOrd="0" presId="urn:microsoft.com/office/officeart/2008/layout/HexagonCluster"/>
    <dgm:cxn modelId="{517BA54D-E018-4EE9-A7A3-08C92AAF749E}" type="presParOf" srcId="{5C82BD29-DA20-40A1-8CAA-9C3F459CE359}" destId="{D788E8AA-5ACB-4572-93CF-7BB57D27D41C}" srcOrd="0" destOrd="0" presId="urn:microsoft.com/office/officeart/2008/layout/HexagonCluster"/>
    <dgm:cxn modelId="{7A4B287C-66CB-493A-AF5C-3997657BC805}" type="presParOf" srcId="{370DFD58-EAFB-4456-877C-9468D8B3BBA8}" destId="{92C0D90C-2781-45D1-ACD2-46407CE21E09}" srcOrd="1" destOrd="0" presId="urn:microsoft.com/office/officeart/2008/layout/HexagonCluster"/>
    <dgm:cxn modelId="{945CF901-AFED-4ED2-ACA4-ECE346074CC6}" type="presParOf" srcId="{92C0D90C-2781-45D1-ACD2-46407CE21E09}" destId="{91DC08C2-3167-4F50-A55F-992E4F6542F4}" srcOrd="0" destOrd="0" presId="urn:microsoft.com/office/officeart/2008/layout/HexagonCluster"/>
    <dgm:cxn modelId="{CF1BA8D7-CCB8-44FA-940B-179BDF2BF9F2}" type="presParOf" srcId="{370DFD58-EAFB-4456-877C-9468D8B3BBA8}" destId="{37638E8B-7EE0-4F6B-87A1-09D7F6EB5033}" srcOrd="2" destOrd="0" presId="urn:microsoft.com/office/officeart/2008/layout/HexagonCluster"/>
    <dgm:cxn modelId="{500C13D3-0143-40B9-A68E-0D7C8A166E05}" type="presParOf" srcId="{37638E8B-7EE0-4F6B-87A1-09D7F6EB5033}" destId="{C82D1558-3F1C-4CE2-AC74-1F02D76221F3}" srcOrd="0" destOrd="0" presId="urn:microsoft.com/office/officeart/2008/layout/HexagonCluster"/>
    <dgm:cxn modelId="{5E1BEA6C-152A-4CAA-91A8-023B0836D0DF}" type="presParOf" srcId="{370DFD58-EAFB-4456-877C-9468D8B3BBA8}" destId="{8E864A11-DAAE-465A-9CB9-E0490C7F4D3F}" srcOrd="3" destOrd="0" presId="urn:microsoft.com/office/officeart/2008/layout/HexagonCluster"/>
    <dgm:cxn modelId="{507AE912-C61C-46B3-84DB-B63027CF1951}" type="presParOf" srcId="{8E864A11-DAAE-465A-9CB9-E0490C7F4D3F}" destId="{E2164A84-A33A-417A-BF6F-79C9FE348462}" srcOrd="0" destOrd="0" presId="urn:microsoft.com/office/officeart/2008/layout/HexagonCluster"/>
    <dgm:cxn modelId="{2A6CCAF1-95B2-47E4-B5A6-0079F912D38A}" type="presParOf" srcId="{370DFD58-EAFB-4456-877C-9468D8B3BBA8}" destId="{2B15D393-827C-4C5A-94A4-31CAA7F7E057}" srcOrd="4" destOrd="0" presId="urn:microsoft.com/office/officeart/2008/layout/HexagonCluster"/>
    <dgm:cxn modelId="{1351AC0C-8C64-4125-8A58-C2544C191DBC}" type="presParOf" srcId="{2B15D393-827C-4C5A-94A4-31CAA7F7E057}" destId="{09D3D039-9A44-4C0C-AA01-39BDC71E4C78}" srcOrd="0" destOrd="0" presId="urn:microsoft.com/office/officeart/2008/layout/HexagonCluster"/>
    <dgm:cxn modelId="{A6F2ECEB-B68C-4745-A1FA-12E00BFA9975}" type="presParOf" srcId="{370DFD58-EAFB-4456-877C-9468D8B3BBA8}" destId="{04219504-577E-4838-B141-E469663E5E78}" srcOrd="5" destOrd="0" presId="urn:microsoft.com/office/officeart/2008/layout/HexagonCluster"/>
    <dgm:cxn modelId="{23E2FB1A-C644-4399-9117-E6976BA72045}" type="presParOf" srcId="{04219504-577E-4838-B141-E469663E5E78}" destId="{F149A3D5-B679-4BFE-A8FB-BCA3CE0CD987}" srcOrd="0" destOrd="0" presId="urn:microsoft.com/office/officeart/2008/layout/HexagonCluster"/>
    <dgm:cxn modelId="{89F890A8-FA1F-4387-914E-EA9584B327A9}" type="presParOf" srcId="{370DFD58-EAFB-4456-877C-9468D8B3BBA8}" destId="{C2830308-F325-4AC5-B03A-3844D82C9978}" srcOrd="6" destOrd="0" presId="urn:microsoft.com/office/officeart/2008/layout/HexagonCluster"/>
    <dgm:cxn modelId="{F70B22BA-F365-4266-8636-E28A1A2D56B6}" type="presParOf" srcId="{C2830308-F325-4AC5-B03A-3844D82C9978}" destId="{8FB1FDD1-D466-42B2-A254-D2A08E8BEC43}" srcOrd="0" destOrd="0" presId="urn:microsoft.com/office/officeart/2008/layout/HexagonCluster"/>
    <dgm:cxn modelId="{BEE3B27D-A801-469E-9BE8-E03DC2EBDDD8}" type="presParOf" srcId="{370DFD58-EAFB-4456-877C-9468D8B3BBA8}" destId="{B2183777-D3AB-41F3-9651-C2A5D9742340}" srcOrd="7" destOrd="0" presId="urn:microsoft.com/office/officeart/2008/layout/HexagonCluster"/>
    <dgm:cxn modelId="{FCBE1C09-DE80-4DCC-AFBE-6A9F7AE41ABF}" type="presParOf" srcId="{B2183777-D3AB-41F3-9651-C2A5D9742340}" destId="{45823766-8E77-4AC8-BA5B-63269C552B18}" srcOrd="0" destOrd="0" presId="urn:microsoft.com/office/officeart/2008/layout/HexagonCluster"/>
    <dgm:cxn modelId="{0B7E0084-046D-4876-A1E0-B8A122D41C5D}" type="presParOf" srcId="{370DFD58-EAFB-4456-877C-9468D8B3BBA8}" destId="{0782E021-C5E5-478B-8CF0-97E0D792BEC7}" srcOrd="8" destOrd="0" presId="urn:microsoft.com/office/officeart/2008/layout/HexagonCluster"/>
    <dgm:cxn modelId="{785FE565-2704-46EC-AD13-90C0D451534F}" type="presParOf" srcId="{0782E021-C5E5-478B-8CF0-97E0D792BEC7}" destId="{80AA0122-0562-4E33-A39C-EE958E420FE8}" srcOrd="0" destOrd="0" presId="urn:microsoft.com/office/officeart/2008/layout/HexagonCluster"/>
    <dgm:cxn modelId="{6885533B-1FCB-49A3-AF3C-E625299B826F}" type="presParOf" srcId="{370DFD58-EAFB-4456-877C-9468D8B3BBA8}" destId="{1ADC8C84-1905-4D13-904C-BEC3AAF95964}" srcOrd="9" destOrd="0" presId="urn:microsoft.com/office/officeart/2008/layout/HexagonCluster"/>
    <dgm:cxn modelId="{F57EF6AC-5A91-4D49-9E6D-90882E3877C4}" type="presParOf" srcId="{1ADC8C84-1905-4D13-904C-BEC3AAF95964}" destId="{79B0CC9F-F7E6-4F60-B4DB-8C0ECDD669ED}" srcOrd="0" destOrd="0" presId="urn:microsoft.com/office/officeart/2008/layout/HexagonCluster"/>
    <dgm:cxn modelId="{4A559884-9E70-47DE-AA98-0EBFF8F4F555}" type="presParOf" srcId="{370DFD58-EAFB-4456-877C-9468D8B3BBA8}" destId="{2F0690EC-7BCC-4324-A720-D032D0725FBC}" srcOrd="10" destOrd="0" presId="urn:microsoft.com/office/officeart/2008/layout/HexagonCluster"/>
    <dgm:cxn modelId="{915815E8-5BC0-48AD-853E-3F60BBC990AB}" type="presParOf" srcId="{2F0690EC-7BCC-4324-A720-D032D0725FBC}" destId="{266FC7D0-EA13-4906-90CF-CC36F1CA2D01}" srcOrd="0" destOrd="0" presId="urn:microsoft.com/office/officeart/2008/layout/HexagonCluster"/>
    <dgm:cxn modelId="{083284B8-8952-4E2E-BC7A-B3921E9C3DAE}" type="presParOf" srcId="{370DFD58-EAFB-4456-877C-9468D8B3BBA8}" destId="{243EAC5A-01DE-4EE1-9F7A-C36F1607503A}" srcOrd="11" destOrd="0" presId="urn:microsoft.com/office/officeart/2008/layout/HexagonCluster"/>
    <dgm:cxn modelId="{06262059-16EF-40A5-9AF8-A10B893F1AE0}" type="presParOf" srcId="{243EAC5A-01DE-4EE1-9F7A-C36F1607503A}" destId="{25FDDA8F-8817-419A-9FDC-3893CD908175}" srcOrd="0" destOrd="0" presId="urn:microsoft.com/office/officeart/2008/layout/HexagonCluster"/>
    <dgm:cxn modelId="{96645E39-58D2-4BAF-B191-28229D0E96DE}" type="presParOf" srcId="{370DFD58-EAFB-4456-877C-9468D8B3BBA8}" destId="{DD6F538F-61EF-4734-B663-87C93D5A486C}" srcOrd="12" destOrd="0" presId="urn:microsoft.com/office/officeart/2008/layout/HexagonCluster"/>
    <dgm:cxn modelId="{E39D5296-3EDF-45C9-95D0-A756F843D00E}" type="presParOf" srcId="{DD6F538F-61EF-4734-B663-87C93D5A486C}" destId="{AF0F2DCB-A22D-4F38-B10A-F15D7F2FB7CB}" srcOrd="0" destOrd="0" presId="urn:microsoft.com/office/officeart/2008/layout/HexagonCluster"/>
    <dgm:cxn modelId="{15CCF3C2-776B-41F7-8B29-DDAADA4CB3E1}" type="presParOf" srcId="{370DFD58-EAFB-4456-877C-9468D8B3BBA8}" destId="{77ECDB5C-E29A-44E5-93C0-92740B50A479}" srcOrd="13" destOrd="0" presId="urn:microsoft.com/office/officeart/2008/layout/HexagonCluster"/>
    <dgm:cxn modelId="{322EDADD-4405-4A12-A0E4-BCA9A44986AA}" type="presParOf" srcId="{77ECDB5C-E29A-44E5-93C0-92740B50A479}" destId="{1486F827-DBFE-4E6B-9776-EBAE7DB63CFE}" srcOrd="0" destOrd="0" presId="urn:microsoft.com/office/officeart/2008/layout/HexagonCluster"/>
    <dgm:cxn modelId="{C6F90C0A-995B-41FB-B946-66A510DC7013}" type="presParOf" srcId="{370DFD58-EAFB-4456-877C-9468D8B3BBA8}" destId="{2618DD42-ADC4-4AA7-9237-B5500B32B705}" srcOrd="14" destOrd="0" presId="urn:microsoft.com/office/officeart/2008/layout/HexagonCluster"/>
    <dgm:cxn modelId="{8FB0A181-A37D-41D5-99CD-0A82A6433F20}" type="presParOf" srcId="{2618DD42-ADC4-4AA7-9237-B5500B32B705}" destId="{B6AF50DF-2924-42AA-A624-FD4609D66D08}" srcOrd="0" destOrd="0" presId="urn:microsoft.com/office/officeart/2008/layout/HexagonCluster"/>
    <dgm:cxn modelId="{1F2531AE-B613-4864-AE61-1B34529C97EA}" type="presParOf" srcId="{370DFD58-EAFB-4456-877C-9468D8B3BBA8}" destId="{A6A5F664-B4AE-4877-8B5C-052FF15A2C9F}" srcOrd="15" destOrd="0" presId="urn:microsoft.com/office/officeart/2008/layout/HexagonCluster"/>
    <dgm:cxn modelId="{85115A1D-70ED-4A30-A39D-D9CA336DFA6D}" type="presParOf" srcId="{A6A5F664-B4AE-4877-8B5C-052FF15A2C9F}" destId="{8AFEB46F-0560-4A44-BAF8-41045EBEE8C1}" srcOrd="0" destOrd="0" presId="urn:microsoft.com/office/officeart/2008/layout/HexagonCluster"/>
    <dgm:cxn modelId="{2812045A-7C66-4D3F-9F6F-A143CE338EC3}" type="presParOf" srcId="{370DFD58-EAFB-4456-877C-9468D8B3BBA8}" destId="{C07375FD-71E5-4FAB-AAC8-D3242C61ABC2}" srcOrd="16" destOrd="0" presId="urn:microsoft.com/office/officeart/2008/layout/HexagonCluster"/>
    <dgm:cxn modelId="{5A503F48-4213-41DE-B157-78C9FE206DD1}" type="presParOf" srcId="{C07375FD-71E5-4FAB-AAC8-D3242C61ABC2}" destId="{74C340EE-2DFE-492A-AF2C-7DE196528E26}" srcOrd="0" destOrd="0" presId="urn:microsoft.com/office/officeart/2008/layout/HexagonCluster"/>
    <dgm:cxn modelId="{39EFC030-44B5-4D0F-AE98-C8158F2270C4}" type="presParOf" srcId="{370DFD58-EAFB-4456-877C-9468D8B3BBA8}" destId="{AD64B33B-13D1-4042-A040-C2A12012D86F}" srcOrd="17" destOrd="0" presId="urn:microsoft.com/office/officeart/2008/layout/HexagonCluster"/>
    <dgm:cxn modelId="{286110B5-BC59-4BEE-9A86-0D5C5C79BA1A}" type="presParOf" srcId="{AD64B33B-13D1-4042-A040-C2A12012D86F}" destId="{29DEA2BF-BCC4-47FF-A17E-7D8355DE9B0A}" srcOrd="0" destOrd="0" presId="urn:microsoft.com/office/officeart/2008/layout/HexagonCluster"/>
    <dgm:cxn modelId="{31516E9A-5E47-435F-8DD2-0E837CE91EF6}" type="presParOf" srcId="{370DFD58-EAFB-4456-877C-9468D8B3BBA8}" destId="{92AC9360-C1D5-4E42-A4EE-7F48B4305063}" srcOrd="18" destOrd="0" presId="urn:microsoft.com/office/officeart/2008/layout/HexagonCluster"/>
    <dgm:cxn modelId="{73C9C9B4-428E-416B-9ADF-E360BF996BD9}" type="presParOf" srcId="{92AC9360-C1D5-4E42-A4EE-7F48B4305063}" destId="{F271A549-C97C-4BEE-847C-B1FF5F61DD4A}" srcOrd="0" destOrd="0" presId="urn:microsoft.com/office/officeart/2008/layout/HexagonCluster"/>
    <dgm:cxn modelId="{558F6380-861C-4EEA-A320-9B9A3F0ECAD2}" type="presParOf" srcId="{370DFD58-EAFB-4456-877C-9468D8B3BBA8}" destId="{EE462588-F5C9-4AC3-8EE7-0CAD81D6365D}" srcOrd="19" destOrd="0" presId="urn:microsoft.com/office/officeart/2008/layout/HexagonCluster"/>
    <dgm:cxn modelId="{E9D138F6-9989-4C2B-B141-396ADA1B6B72}" type="presParOf" srcId="{EE462588-F5C9-4AC3-8EE7-0CAD81D6365D}" destId="{647A8C71-48A6-4039-8831-871BCEB901B1}" srcOrd="0" destOrd="0" presId="urn:microsoft.com/office/officeart/2008/layout/HexagonCluster"/>
    <dgm:cxn modelId="{457F8D6E-0DC0-457B-AEC9-CE1D379497AF}" type="presParOf" srcId="{370DFD58-EAFB-4456-877C-9468D8B3BBA8}" destId="{BE21737D-B863-4125-8C90-8BEE97E58670}" srcOrd="20" destOrd="0" presId="urn:microsoft.com/office/officeart/2008/layout/HexagonCluster"/>
    <dgm:cxn modelId="{89991BB6-B47C-47B5-982F-6367ADA1051B}" type="presParOf" srcId="{BE21737D-B863-4125-8C90-8BEE97E58670}" destId="{66DF3E05-1393-4432-899A-DBF1B5826ADB}" srcOrd="0" destOrd="0" presId="urn:microsoft.com/office/officeart/2008/layout/HexagonCluster"/>
    <dgm:cxn modelId="{0A91861C-54E9-4566-9441-6BAAD23FA2A5}" type="presParOf" srcId="{370DFD58-EAFB-4456-877C-9468D8B3BBA8}" destId="{90DF60E6-A90A-4C56-928F-6B7F64836483}" srcOrd="21" destOrd="0" presId="urn:microsoft.com/office/officeart/2008/layout/HexagonCluster"/>
    <dgm:cxn modelId="{5C07337D-A7BA-4695-ADB8-783DADFCE3AB}" type="presParOf" srcId="{90DF60E6-A90A-4C56-928F-6B7F64836483}" destId="{73A91593-F738-4206-9B20-9972551AF092}" srcOrd="0" destOrd="0" presId="urn:microsoft.com/office/officeart/2008/layout/HexagonCluster"/>
    <dgm:cxn modelId="{48B62711-D886-49DC-A3D2-66BFE3F68345}" type="presParOf" srcId="{370DFD58-EAFB-4456-877C-9468D8B3BBA8}" destId="{D2673A1A-9E75-44CA-B933-1CA6FAC82B55}" srcOrd="22" destOrd="0" presId="urn:microsoft.com/office/officeart/2008/layout/HexagonCluster"/>
    <dgm:cxn modelId="{D016B95C-C50D-402E-BDB1-9896A0EB1D72}" type="presParOf" srcId="{D2673A1A-9E75-44CA-B933-1CA6FAC82B55}" destId="{DB146728-3FFC-4CDB-BEFA-BFFA7BE2AE7F}" srcOrd="0" destOrd="0" presId="urn:microsoft.com/office/officeart/2008/layout/HexagonCluster"/>
    <dgm:cxn modelId="{EFC2D223-1093-4421-B8CC-C2D0B53531A2}" type="presParOf" srcId="{370DFD58-EAFB-4456-877C-9468D8B3BBA8}" destId="{63C96F6C-D584-464D-B0F2-78625ECF570D}" srcOrd="23" destOrd="0" presId="urn:microsoft.com/office/officeart/2008/layout/HexagonCluster"/>
    <dgm:cxn modelId="{AB8CD9DB-A81C-4B21-AB52-E296E1471166}" type="presParOf" srcId="{63C96F6C-D584-464D-B0F2-78625ECF570D}" destId="{5DE25957-E855-4131-9D57-ACEAC0298A51}" srcOrd="0" destOrd="0" presId="urn:microsoft.com/office/officeart/2008/layout/HexagonCluster"/>
    <dgm:cxn modelId="{20503829-2FD5-417F-8F20-6DF746254011}" type="presParOf" srcId="{370DFD58-EAFB-4456-877C-9468D8B3BBA8}" destId="{31D6D45B-102C-4D56-8FE1-B9E450107185}" srcOrd="24" destOrd="0" presId="urn:microsoft.com/office/officeart/2008/layout/HexagonCluster"/>
    <dgm:cxn modelId="{4F6DE4C4-6557-4676-8446-810A9D49CBDC}" type="presParOf" srcId="{31D6D45B-102C-4D56-8FE1-B9E450107185}" destId="{CD6C5BFB-F83C-413F-B60A-8B8E6F3E51D7}" srcOrd="0" destOrd="0" presId="urn:microsoft.com/office/officeart/2008/layout/HexagonCluster"/>
    <dgm:cxn modelId="{E240E3CA-6F1F-4E11-A45A-86C58936A6E2}" type="presParOf" srcId="{370DFD58-EAFB-4456-877C-9468D8B3BBA8}" destId="{C262B17F-CBC5-4BB6-9F00-465B42E3327C}" srcOrd="25" destOrd="0" presId="urn:microsoft.com/office/officeart/2008/layout/HexagonCluster"/>
    <dgm:cxn modelId="{85E48C7C-883C-4B75-A398-928A38A84BEC}" type="presParOf" srcId="{C262B17F-CBC5-4BB6-9F00-465B42E3327C}" destId="{4E38CD78-20F8-440F-B639-FB085726C029}" srcOrd="0" destOrd="0" presId="urn:microsoft.com/office/officeart/2008/layout/HexagonCluster"/>
    <dgm:cxn modelId="{02C3DFAD-DE16-4A30-9C6D-20459450CEB7}" type="presParOf" srcId="{370DFD58-EAFB-4456-877C-9468D8B3BBA8}" destId="{94B71922-4E5A-4D0C-B71F-1AD7F79A2663}" srcOrd="26" destOrd="0" presId="urn:microsoft.com/office/officeart/2008/layout/HexagonCluster"/>
    <dgm:cxn modelId="{FA834D31-E8DA-4281-9F6C-327B4947CFC6}" type="presParOf" srcId="{94B71922-4E5A-4D0C-B71F-1AD7F79A2663}" destId="{BCC134E0-1074-48BE-BBC0-F858DD305573}" srcOrd="0" destOrd="0" presId="urn:microsoft.com/office/officeart/2008/layout/HexagonCluster"/>
    <dgm:cxn modelId="{4B1894E9-7B1E-4815-AE1C-D02E45A3361B}" type="presParOf" srcId="{370DFD58-EAFB-4456-877C-9468D8B3BBA8}" destId="{FA11F616-FF0A-417A-BAFA-99DF7E8CA8A1}" srcOrd="27" destOrd="0" presId="urn:microsoft.com/office/officeart/2008/layout/HexagonCluster"/>
    <dgm:cxn modelId="{6046ADFD-40EB-4379-8317-9DF0789C269D}" type="presParOf" srcId="{FA11F616-FF0A-417A-BAFA-99DF7E8CA8A1}" destId="{1ABB3CB1-37FF-42D4-8219-DA0A165AD0A6}" srcOrd="0" destOrd="0" presId="urn:microsoft.com/office/officeart/2008/layout/HexagonCluster"/>
    <dgm:cxn modelId="{18C50174-258F-4E7D-A0C7-754C3938358A}" type="presParOf" srcId="{370DFD58-EAFB-4456-877C-9468D8B3BBA8}" destId="{CC96EC27-789E-49F1-B158-6FAEAA44F40C}" srcOrd="28" destOrd="0" presId="urn:microsoft.com/office/officeart/2008/layout/HexagonCluster"/>
    <dgm:cxn modelId="{2185C9DB-20BA-41FB-9A59-1C46D08FFE3D}" type="presParOf" srcId="{CC96EC27-789E-49F1-B158-6FAEAA44F40C}" destId="{3A81B3D3-8C7C-4255-955C-DE3D97C3B94A}" srcOrd="0" destOrd="0" presId="urn:microsoft.com/office/officeart/2008/layout/HexagonCluster"/>
    <dgm:cxn modelId="{931BD6D7-D460-48B0-AAE4-D6C1738FAB2F}" type="presParOf" srcId="{370DFD58-EAFB-4456-877C-9468D8B3BBA8}" destId="{C90CBF49-F7AE-49B6-8C45-DA6D1574CDD8}" srcOrd="29" destOrd="0" presId="urn:microsoft.com/office/officeart/2008/layout/HexagonCluster"/>
    <dgm:cxn modelId="{5716D419-9C3B-4A80-A394-C9B0577DC956}" type="presParOf" srcId="{C90CBF49-F7AE-49B6-8C45-DA6D1574CDD8}" destId="{CA031139-F7A1-4D6C-BE92-FB5EA7E55611}" srcOrd="0" destOrd="0" presId="urn:microsoft.com/office/officeart/2008/layout/HexagonCluster"/>
    <dgm:cxn modelId="{141D2087-2629-426D-ACAB-BBD2B4671080}" type="presParOf" srcId="{370DFD58-EAFB-4456-877C-9468D8B3BBA8}" destId="{381E853D-D7D4-4A63-8B70-6AD9F4D38627}" srcOrd="30" destOrd="0" presId="urn:microsoft.com/office/officeart/2008/layout/HexagonCluster"/>
    <dgm:cxn modelId="{A0DB9A2E-F313-47F3-9A8A-BD20BE45E806}" type="presParOf" srcId="{381E853D-D7D4-4A63-8B70-6AD9F4D38627}" destId="{F84B64B1-CAAF-4206-BEBE-F2D195BF8C8E}" srcOrd="0" destOrd="0" presId="urn:microsoft.com/office/officeart/2008/layout/HexagonCluster"/>
    <dgm:cxn modelId="{A0568213-65B7-4AEB-9B77-234FCAD917E7}" type="presParOf" srcId="{370DFD58-EAFB-4456-877C-9468D8B3BBA8}" destId="{D4E91E56-4089-4016-BC9B-B8D91D3E55E9}" srcOrd="31" destOrd="0" presId="urn:microsoft.com/office/officeart/2008/layout/HexagonCluster"/>
    <dgm:cxn modelId="{0009A2F4-C67B-439A-BAFE-5D53BE5F9593}" type="presParOf" srcId="{D4E91E56-4089-4016-BC9B-B8D91D3E55E9}" destId="{918D5981-F75B-42B7-8E1A-602882640CE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FD2F8D-B857-4D29-B8DC-0A6DB8B2CA4F}" type="doc">
      <dgm:prSet loTypeId="urn:microsoft.com/office/officeart/2005/8/layout/radial3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7568C984-3842-418A-8962-3D05AB5C0FF2}">
      <dgm:prSet phldrT="[Text]"/>
      <dgm:spPr/>
      <dgm:t>
        <a:bodyPr/>
        <a:lstStyle/>
        <a:p>
          <a:r>
            <a:rPr lang="en-GB" b="1" smtClean="0"/>
            <a:t>PESTICIDI</a:t>
          </a:r>
          <a:endParaRPr lang="en-GB" b="1" dirty="0"/>
        </a:p>
      </dgm:t>
    </dgm:pt>
    <dgm:pt modelId="{27A41FEE-5CB9-419A-A96B-6FFA9476129B}" type="parTrans" cxnId="{F6EA87B7-8EA1-4319-A194-D6D570CD3BA7}">
      <dgm:prSet/>
      <dgm:spPr/>
      <dgm:t>
        <a:bodyPr/>
        <a:lstStyle/>
        <a:p>
          <a:endParaRPr lang="en-GB"/>
        </a:p>
      </dgm:t>
    </dgm:pt>
    <dgm:pt modelId="{9A6E347B-7FD8-4EE7-BF7E-748135FDAA84}" type="sibTrans" cxnId="{F6EA87B7-8EA1-4319-A194-D6D570CD3BA7}">
      <dgm:prSet/>
      <dgm:spPr/>
      <dgm:t>
        <a:bodyPr/>
        <a:lstStyle/>
        <a:p>
          <a:endParaRPr lang="en-GB"/>
        </a:p>
      </dgm:t>
    </dgm:pt>
    <dgm:pt modelId="{CF7F1E1D-93EB-46AD-A303-01AF054F05B5}">
      <dgm:prSet phldrT="[Text]"/>
      <dgm:spPr/>
      <dgm:t>
        <a:bodyPr/>
        <a:lstStyle/>
        <a:p>
          <a:r>
            <a:rPr lang="en-GB" b="1" smtClean="0"/>
            <a:t>Herbicidi</a:t>
          </a:r>
          <a:endParaRPr lang="en-GB" b="1" dirty="0"/>
        </a:p>
      </dgm:t>
    </dgm:pt>
    <dgm:pt modelId="{95EF18A1-16B2-4CF5-BD13-47098E189704}" type="parTrans" cxnId="{F8C8D00B-3421-45B0-8AF6-228F3921BDB9}">
      <dgm:prSet/>
      <dgm:spPr/>
      <dgm:t>
        <a:bodyPr/>
        <a:lstStyle/>
        <a:p>
          <a:endParaRPr lang="en-GB"/>
        </a:p>
      </dgm:t>
    </dgm:pt>
    <dgm:pt modelId="{D441FD72-DC40-4DD9-AF8D-D12D0C1FE98E}" type="sibTrans" cxnId="{F8C8D00B-3421-45B0-8AF6-228F3921BDB9}">
      <dgm:prSet/>
      <dgm:spPr/>
      <dgm:t>
        <a:bodyPr/>
        <a:lstStyle/>
        <a:p>
          <a:endParaRPr lang="en-GB"/>
        </a:p>
      </dgm:t>
    </dgm:pt>
    <dgm:pt modelId="{1571AFE3-AC0C-47D2-8B0E-0B2154AD1F7C}">
      <dgm:prSet phldrT="[Text]"/>
      <dgm:spPr/>
      <dgm:t>
        <a:bodyPr/>
        <a:lstStyle/>
        <a:p>
          <a:r>
            <a:rPr lang="en-GB" b="1" smtClean="0"/>
            <a:t>Insekticidi</a:t>
          </a:r>
          <a:endParaRPr lang="en-GB" b="1" dirty="0"/>
        </a:p>
      </dgm:t>
    </dgm:pt>
    <dgm:pt modelId="{BBAF7A9A-AD6E-4CC1-82CB-5D15673A63FD}" type="parTrans" cxnId="{002ECA0E-7288-417B-A402-C4D0890F1FCD}">
      <dgm:prSet/>
      <dgm:spPr/>
      <dgm:t>
        <a:bodyPr/>
        <a:lstStyle/>
        <a:p>
          <a:endParaRPr lang="en-GB"/>
        </a:p>
      </dgm:t>
    </dgm:pt>
    <dgm:pt modelId="{60CE049E-1F6B-4FEB-A889-5062886504E7}" type="sibTrans" cxnId="{002ECA0E-7288-417B-A402-C4D0890F1FCD}">
      <dgm:prSet/>
      <dgm:spPr/>
      <dgm:t>
        <a:bodyPr/>
        <a:lstStyle/>
        <a:p>
          <a:endParaRPr lang="en-GB"/>
        </a:p>
      </dgm:t>
    </dgm:pt>
    <dgm:pt modelId="{DE56E2A2-840E-44D7-8DA0-F6D04C6FA17A}">
      <dgm:prSet phldrT="[Text]"/>
      <dgm:spPr/>
      <dgm:t>
        <a:bodyPr/>
        <a:lstStyle/>
        <a:p>
          <a:r>
            <a:rPr lang="en-GB" smtClean="0"/>
            <a:t>Algicidi</a:t>
          </a:r>
          <a:endParaRPr lang="en-GB"/>
        </a:p>
      </dgm:t>
    </dgm:pt>
    <dgm:pt modelId="{606AEF22-774E-4706-A63B-8130D6C2502D}" type="parTrans" cxnId="{9AFECD32-C6A0-410F-8A52-535A9D452FFF}">
      <dgm:prSet/>
      <dgm:spPr/>
      <dgm:t>
        <a:bodyPr/>
        <a:lstStyle/>
        <a:p>
          <a:endParaRPr lang="en-GB"/>
        </a:p>
      </dgm:t>
    </dgm:pt>
    <dgm:pt modelId="{C48AE06C-FCF2-4981-9B83-4818A246DED6}" type="sibTrans" cxnId="{9AFECD32-C6A0-410F-8A52-535A9D452FFF}">
      <dgm:prSet/>
      <dgm:spPr/>
      <dgm:t>
        <a:bodyPr/>
        <a:lstStyle/>
        <a:p>
          <a:endParaRPr lang="en-GB"/>
        </a:p>
      </dgm:t>
    </dgm:pt>
    <dgm:pt modelId="{F836E8AD-A7E9-428F-9FD6-69C7B5309CD9}">
      <dgm:prSet phldrT="[Text]"/>
      <dgm:spPr/>
      <dgm:t>
        <a:bodyPr/>
        <a:lstStyle/>
        <a:p>
          <a:r>
            <a:rPr lang="en-GB" smtClean="0"/>
            <a:t>Fungicidi</a:t>
          </a:r>
          <a:endParaRPr lang="en-GB" dirty="0"/>
        </a:p>
      </dgm:t>
    </dgm:pt>
    <dgm:pt modelId="{6DFDA67C-F6EF-47FB-9505-1404B98BBA1A}" type="parTrans" cxnId="{36972595-7C5F-4A60-9FC4-A1891D72CC92}">
      <dgm:prSet/>
      <dgm:spPr/>
      <dgm:t>
        <a:bodyPr/>
        <a:lstStyle/>
        <a:p>
          <a:endParaRPr lang="en-GB"/>
        </a:p>
      </dgm:t>
    </dgm:pt>
    <dgm:pt modelId="{5A48C4E0-B12B-4F26-8EEE-C3DFE25E4631}" type="sibTrans" cxnId="{36972595-7C5F-4A60-9FC4-A1891D72CC92}">
      <dgm:prSet/>
      <dgm:spPr/>
      <dgm:t>
        <a:bodyPr/>
        <a:lstStyle/>
        <a:p>
          <a:endParaRPr lang="en-GB"/>
        </a:p>
      </dgm:t>
    </dgm:pt>
    <dgm:pt modelId="{EFF8E5C1-5CCA-435A-9C03-D4E7946BA46D}">
      <dgm:prSet phldrT="[Text]"/>
      <dgm:spPr/>
      <dgm:t>
        <a:bodyPr/>
        <a:lstStyle/>
        <a:p>
          <a:r>
            <a:rPr lang="en-GB" dirty="0" err="1" smtClean="0"/>
            <a:t>Regulatori</a:t>
          </a:r>
          <a:r>
            <a:rPr lang="en-GB" dirty="0" smtClean="0"/>
            <a:t> </a:t>
          </a:r>
          <a:r>
            <a:rPr lang="en-GB" dirty="0" err="1" smtClean="0"/>
            <a:t>rasta</a:t>
          </a:r>
          <a:endParaRPr lang="en-GB" dirty="0"/>
        </a:p>
      </dgm:t>
    </dgm:pt>
    <dgm:pt modelId="{9D2AEF99-963A-4746-B756-0EC1D3D43135}" type="parTrans" cxnId="{EAADAAB3-2350-4BF9-BCB6-7E2E5463A6FE}">
      <dgm:prSet/>
      <dgm:spPr/>
      <dgm:t>
        <a:bodyPr/>
        <a:lstStyle/>
        <a:p>
          <a:endParaRPr lang="en-GB"/>
        </a:p>
      </dgm:t>
    </dgm:pt>
    <dgm:pt modelId="{A6175FC3-F21C-447B-A878-CE08A3AB0988}" type="sibTrans" cxnId="{EAADAAB3-2350-4BF9-BCB6-7E2E5463A6FE}">
      <dgm:prSet/>
      <dgm:spPr/>
      <dgm:t>
        <a:bodyPr/>
        <a:lstStyle/>
        <a:p>
          <a:endParaRPr lang="en-GB"/>
        </a:p>
      </dgm:t>
    </dgm:pt>
    <dgm:pt modelId="{148F0274-8B26-41D5-89BE-8BBB7E396F77}">
      <dgm:prSet phldrT="[Text]"/>
      <dgm:spPr/>
      <dgm:t>
        <a:bodyPr/>
        <a:lstStyle/>
        <a:p>
          <a:r>
            <a:rPr lang="en-GB" smtClean="0"/>
            <a:t>Repelenti</a:t>
          </a:r>
          <a:endParaRPr lang="en-GB" dirty="0"/>
        </a:p>
      </dgm:t>
    </dgm:pt>
    <dgm:pt modelId="{1F2B3CDA-7D7E-4C99-91B9-2016C2C2B3E2}" type="parTrans" cxnId="{106BF18E-3745-4421-A589-C229ECAD6386}">
      <dgm:prSet/>
      <dgm:spPr/>
      <dgm:t>
        <a:bodyPr/>
        <a:lstStyle/>
        <a:p>
          <a:endParaRPr lang="en-GB"/>
        </a:p>
      </dgm:t>
    </dgm:pt>
    <dgm:pt modelId="{64D62A0A-E739-4DB8-AF05-699E01D620C1}" type="sibTrans" cxnId="{106BF18E-3745-4421-A589-C229ECAD6386}">
      <dgm:prSet/>
      <dgm:spPr/>
      <dgm:t>
        <a:bodyPr/>
        <a:lstStyle/>
        <a:p>
          <a:endParaRPr lang="en-GB"/>
        </a:p>
      </dgm:t>
    </dgm:pt>
    <dgm:pt modelId="{E63E56E9-F3E1-424F-99D2-83AC81F6F815}">
      <dgm:prSet phldrT="[Text]"/>
      <dgm:spPr/>
      <dgm:t>
        <a:bodyPr/>
        <a:lstStyle/>
        <a:p>
          <a:r>
            <a:rPr lang="en-GB" smtClean="0"/>
            <a:t>Baktericidi</a:t>
          </a:r>
          <a:endParaRPr lang="en-GB" dirty="0"/>
        </a:p>
      </dgm:t>
    </dgm:pt>
    <dgm:pt modelId="{6D9AC3C3-54CB-469D-992D-A6673D3CD2E9}" type="parTrans" cxnId="{20BD9F13-9CD8-493D-A6B5-5E6B0609F375}">
      <dgm:prSet/>
      <dgm:spPr/>
      <dgm:t>
        <a:bodyPr/>
        <a:lstStyle/>
        <a:p>
          <a:endParaRPr lang="en-GB"/>
        </a:p>
      </dgm:t>
    </dgm:pt>
    <dgm:pt modelId="{C6A5BE94-F8A5-4AA9-B301-03F6C398B00B}" type="sibTrans" cxnId="{20BD9F13-9CD8-493D-A6B5-5E6B0609F375}">
      <dgm:prSet/>
      <dgm:spPr/>
      <dgm:t>
        <a:bodyPr/>
        <a:lstStyle/>
        <a:p>
          <a:endParaRPr lang="en-GB"/>
        </a:p>
      </dgm:t>
    </dgm:pt>
    <dgm:pt modelId="{F86A884F-5C03-40B1-BE58-07D998ACE60B}">
      <dgm:prSet phldrT="[Text]"/>
      <dgm:spPr/>
      <dgm:t>
        <a:bodyPr/>
        <a:lstStyle/>
        <a:p>
          <a:r>
            <a:rPr lang="en-GB" smtClean="0"/>
            <a:t>Rodentocidi</a:t>
          </a:r>
          <a:endParaRPr lang="en-GB" dirty="0"/>
        </a:p>
      </dgm:t>
    </dgm:pt>
    <dgm:pt modelId="{8A0A78E6-1E48-4DE0-905F-069488DEA991}" type="parTrans" cxnId="{55578C6F-4766-495F-8418-4F0C460DA648}">
      <dgm:prSet/>
      <dgm:spPr/>
      <dgm:t>
        <a:bodyPr/>
        <a:lstStyle/>
        <a:p>
          <a:endParaRPr lang="en-GB"/>
        </a:p>
      </dgm:t>
    </dgm:pt>
    <dgm:pt modelId="{4803057F-E787-412C-92B4-B0876ABF6E7D}" type="sibTrans" cxnId="{55578C6F-4766-495F-8418-4F0C460DA648}">
      <dgm:prSet/>
      <dgm:spPr/>
      <dgm:t>
        <a:bodyPr/>
        <a:lstStyle/>
        <a:p>
          <a:endParaRPr lang="en-GB"/>
        </a:p>
      </dgm:t>
    </dgm:pt>
    <dgm:pt modelId="{DDAB37FB-DDD5-41BC-B66E-82CE1E5336F6}">
      <dgm:prSet phldrT="[Text]"/>
      <dgm:spPr/>
      <dgm:t>
        <a:bodyPr/>
        <a:lstStyle/>
        <a:p>
          <a:r>
            <a:rPr lang="en-GB" smtClean="0"/>
            <a:t>Akaricidi</a:t>
          </a:r>
          <a:endParaRPr lang="en-GB" dirty="0"/>
        </a:p>
      </dgm:t>
    </dgm:pt>
    <dgm:pt modelId="{5A9BD52C-5866-4EEF-96A5-46AC7DE4C495}" type="parTrans" cxnId="{5916BC80-7A20-4756-8A1C-F07E168C35D8}">
      <dgm:prSet/>
      <dgm:spPr/>
      <dgm:t>
        <a:bodyPr/>
        <a:lstStyle/>
        <a:p>
          <a:endParaRPr lang="en-GB"/>
        </a:p>
      </dgm:t>
    </dgm:pt>
    <dgm:pt modelId="{5F83A5EE-6344-4843-96F5-5EC6B587D3C0}" type="sibTrans" cxnId="{5916BC80-7A20-4756-8A1C-F07E168C35D8}">
      <dgm:prSet/>
      <dgm:spPr/>
      <dgm:t>
        <a:bodyPr/>
        <a:lstStyle/>
        <a:p>
          <a:endParaRPr lang="en-GB"/>
        </a:p>
      </dgm:t>
    </dgm:pt>
    <dgm:pt modelId="{8B9ADC50-423C-442D-91E1-F5B7188CC252}">
      <dgm:prSet phldrT="[Text]"/>
      <dgm:spPr/>
      <dgm:t>
        <a:bodyPr/>
        <a:lstStyle/>
        <a:p>
          <a:r>
            <a:rPr lang="en-GB" dirty="0" err="1" smtClean="0"/>
            <a:t>Nematocidi</a:t>
          </a:r>
          <a:endParaRPr lang="en-GB" dirty="0"/>
        </a:p>
      </dgm:t>
    </dgm:pt>
    <dgm:pt modelId="{8F6CC436-ABAF-435A-9612-4AC48DFA1B2C}" type="parTrans" cxnId="{8D42A253-07E9-420F-A08D-78BDA2BBAFC2}">
      <dgm:prSet/>
      <dgm:spPr/>
      <dgm:t>
        <a:bodyPr/>
        <a:lstStyle/>
        <a:p>
          <a:endParaRPr lang="en-GB"/>
        </a:p>
      </dgm:t>
    </dgm:pt>
    <dgm:pt modelId="{DA4525F3-B27D-4ECE-B4D0-C3FAC104278F}" type="sibTrans" cxnId="{8D42A253-07E9-420F-A08D-78BDA2BBAFC2}">
      <dgm:prSet/>
      <dgm:spPr/>
      <dgm:t>
        <a:bodyPr/>
        <a:lstStyle/>
        <a:p>
          <a:endParaRPr lang="en-GB"/>
        </a:p>
      </dgm:t>
    </dgm:pt>
    <dgm:pt modelId="{35BD8440-CA7E-4277-9347-E42889B82B73}">
      <dgm:prSet phldrT="[Text]"/>
      <dgm:spPr/>
      <dgm:t>
        <a:bodyPr/>
        <a:lstStyle/>
        <a:p>
          <a:r>
            <a:rPr lang="en-GB" smtClean="0"/>
            <a:t>Močila</a:t>
          </a:r>
          <a:endParaRPr lang="en-GB" dirty="0"/>
        </a:p>
      </dgm:t>
    </dgm:pt>
    <dgm:pt modelId="{8128D164-B388-4CCD-ABF5-8E571F4B1B2F}" type="parTrans" cxnId="{895F5FC4-1AE0-49FC-9A1F-43DAC6614060}">
      <dgm:prSet/>
      <dgm:spPr/>
      <dgm:t>
        <a:bodyPr/>
        <a:lstStyle/>
        <a:p>
          <a:endParaRPr lang="en-GB"/>
        </a:p>
      </dgm:t>
    </dgm:pt>
    <dgm:pt modelId="{FA2DD63E-9D59-4CE6-92DF-33527C447411}" type="sibTrans" cxnId="{895F5FC4-1AE0-49FC-9A1F-43DAC6614060}">
      <dgm:prSet/>
      <dgm:spPr/>
      <dgm:t>
        <a:bodyPr/>
        <a:lstStyle/>
        <a:p>
          <a:endParaRPr lang="en-GB"/>
        </a:p>
      </dgm:t>
    </dgm:pt>
    <dgm:pt modelId="{BC716E9F-FE97-4329-8962-23978AD65495}" type="pres">
      <dgm:prSet presAssocID="{06FD2F8D-B857-4D29-B8DC-0A6DB8B2CA4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198550A-DC50-4FE5-B4BD-B8490AFC78BD}" type="pres">
      <dgm:prSet presAssocID="{06FD2F8D-B857-4D29-B8DC-0A6DB8B2CA4F}" presName="radial" presStyleCnt="0">
        <dgm:presLayoutVars>
          <dgm:animLvl val="ctr"/>
        </dgm:presLayoutVars>
      </dgm:prSet>
      <dgm:spPr/>
      <dgm:t>
        <a:bodyPr/>
        <a:lstStyle/>
        <a:p>
          <a:endParaRPr lang="en-GB"/>
        </a:p>
      </dgm:t>
    </dgm:pt>
    <dgm:pt modelId="{3D77E228-3FB1-4EE4-A8D9-6F981C741FA9}" type="pres">
      <dgm:prSet presAssocID="{7568C984-3842-418A-8962-3D05AB5C0FF2}" presName="centerShape" presStyleLbl="vennNode1" presStyleIdx="0" presStyleCnt="12"/>
      <dgm:spPr/>
      <dgm:t>
        <a:bodyPr/>
        <a:lstStyle/>
        <a:p>
          <a:endParaRPr lang="en-GB"/>
        </a:p>
      </dgm:t>
    </dgm:pt>
    <dgm:pt modelId="{60FD4608-D33F-4FA4-8C33-107D153EC97C}" type="pres">
      <dgm:prSet presAssocID="{CF7F1E1D-93EB-46AD-A303-01AF054F05B5}" presName="node" presStyleLbl="venn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B020A7-DAB7-4049-A23E-B1444FD706FF}" type="pres">
      <dgm:prSet presAssocID="{1571AFE3-AC0C-47D2-8B0E-0B2154AD1F7C}" presName="node" presStyleLbl="venn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0109CD-C92E-4C9D-9EE3-49F523E3EF68}" type="pres">
      <dgm:prSet presAssocID="{DE56E2A2-840E-44D7-8DA0-F6D04C6FA17A}" presName="node" presStyleLbl="venn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14EF6E-736E-45A5-AB8E-D1BC7B147BA8}" type="pres">
      <dgm:prSet presAssocID="{F836E8AD-A7E9-428F-9FD6-69C7B5309CD9}" presName="node" presStyleLbl="venn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7CEC13-0720-44F9-86F8-A738C52E1CBA}" type="pres">
      <dgm:prSet presAssocID="{148F0274-8B26-41D5-89BE-8BBB7E396F77}" presName="node" presStyleLbl="venn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2000E9-4258-4EF0-93A0-890937BFA78C}" type="pres">
      <dgm:prSet presAssocID="{E63E56E9-F3E1-424F-99D2-83AC81F6F815}" presName="node" presStyleLbl="venn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FBC017-A519-4EFB-9EF4-A88BBC7B1332}" type="pres">
      <dgm:prSet presAssocID="{F86A884F-5C03-40B1-BE58-07D998ACE60B}" presName="node" presStyleLbl="venn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92D415-CE61-452F-8F0A-E440F7C872EA}" type="pres">
      <dgm:prSet presAssocID="{DDAB37FB-DDD5-41BC-B66E-82CE1E5336F6}" presName="node" presStyleLbl="venn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F9694D-CD4E-4D4F-82B3-0D8728D5CF03}" type="pres">
      <dgm:prSet presAssocID="{8B9ADC50-423C-442D-91E1-F5B7188CC252}" presName="node" presStyleLbl="venn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F99F34-C679-4293-AA3C-34B6AFBC9B29}" type="pres">
      <dgm:prSet presAssocID="{35BD8440-CA7E-4277-9347-E42889B82B73}" presName="node" presStyleLbl="venn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189CE9-2D5F-4D44-A7B4-E3A55071CEB0}" type="pres">
      <dgm:prSet presAssocID="{EFF8E5C1-5CCA-435A-9C03-D4E7946BA46D}" presName="node" presStyleLbl="venn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8C8D00B-3421-45B0-8AF6-228F3921BDB9}" srcId="{7568C984-3842-418A-8962-3D05AB5C0FF2}" destId="{CF7F1E1D-93EB-46AD-A303-01AF054F05B5}" srcOrd="0" destOrd="0" parTransId="{95EF18A1-16B2-4CF5-BD13-47098E189704}" sibTransId="{D441FD72-DC40-4DD9-AF8D-D12D0C1FE98E}"/>
    <dgm:cxn modelId="{F9B4EF4C-B9DE-4526-93D9-007296E9118B}" type="presOf" srcId="{CF7F1E1D-93EB-46AD-A303-01AF054F05B5}" destId="{60FD4608-D33F-4FA4-8C33-107D153EC97C}" srcOrd="0" destOrd="0" presId="urn:microsoft.com/office/officeart/2005/8/layout/radial3"/>
    <dgm:cxn modelId="{106BF18E-3745-4421-A589-C229ECAD6386}" srcId="{7568C984-3842-418A-8962-3D05AB5C0FF2}" destId="{148F0274-8B26-41D5-89BE-8BBB7E396F77}" srcOrd="4" destOrd="0" parTransId="{1F2B3CDA-7D7E-4C99-91B9-2016C2C2B3E2}" sibTransId="{64D62A0A-E739-4DB8-AF05-699E01D620C1}"/>
    <dgm:cxn modelId="{B8341C4D-AFF0-43D0-A628-B62F31D9D3FC}" type="presOf" srcId="{EFF8E5C1-5CCA-435A-9C03-D4E7946BA46D}" destId="{3B189CE9-2D5F-4D44-A7B4-E3A55071CEB0}" srcOrd="0" destOrd="0" presId="urn:microsoft.com/office/officeart/2005/8/layout/radial3"/>
    <dgm:cxn modelId="{2BAF5C5E-EA74-414B-9804-E3CE8F5345E4}" type="presOf" srcId="{F86A884F-5C03-40B1-BE58-07D998ACE60B}" destId="{46FBC017-A519-4EFB-9EF4-A88BBC7B1332}" srcOrd="0" destOrd="0" presId="urn:microsoft.com/office/officeart/2005/8/layout/radial3"/>
    <dgm:cxn modelId="{76A4B360-8EEC-4AC8-95CE-A5D00626D850}" type="presOf" srcId="{35BD8440-CA7E-4277-9347-E42889B82B73}" destId="{3FF99F34-C679-4293-AA3C-34B6AFBC9B29}" srcOrd="0" destOrd="0" presId="urn:microsoft.com/office/officeart/2005/8/layout/radial3"/>
    <dgm:cxn modelId="{9A562396-2697-4399-BC75-ECD98C1288C6}" type="presOf" srcId="{06FD2F8D-B857-4D29-B8DC-0A6DB8B2CA4F}" destId="{BC716E9F-FE97-4329-8962-23978AD65495}" srcOrd="0" destOrd="0" presId="urn:microsoft.com/office/officeart/2005/8/layout/radial3"/>
    <dgm:cxn modelId="{002ECA0E-7288-417B-A402-C4D0890F1FCD}" srcId="{7568C984-3842-418A-8962-3D05AB5C0FF2}" destId="{1571AFE3-AC0C-47D2-8B0E-0B2154AD1F7C}" srcOrd="1" destOrd="0" parTransId="{BBAF7A9A-AD6E-4CC1-82CB-5D15673A63FD}" sibTransId="{60CE049E-1F6B-4FEB-A889-5062886504E7}"/>
    <dgm:cxn modelId="{F13A398E-8E4B-4A77-BF6F-CD17BC2CC244}" type="presOf" srcId="{E63E56E9-F3E1-424F-99D2-83AC81F6F815}" destId="{E02000E9-4258-4EF0-93A0-890937BFA78C}" srcOrd="0" destOrd="0" presId="urn:microsoft.com/office/officeart/2005/8/layout/radial3"/>
    <dgm:cxn modelId="{8D42A253-07E9-420F-A08D-78BDA2BBAFC2}" srcId="{7568C984-3842-418A-8962-3D05AB5C0FF2}" destId="{8B9ADC50-423C-442D-91E1-F5B7188CC252}" srcOrd="8" destOrd="0" parTransId="{8F6CC436-ABAF-435A-9612-4AC48DFA1B2C}" sibTransId="{DA4525F3-B27D-4ECE-B4D0-C3FAC104278F}"/>
    <dgm:cxn modelId="{55578C6F-4766-495F-8418-4F0C460DA648}" srcId="{7568C984-3842-418A-8962-3D05AB5C0FF2}" destId="{F86A884F-5C03-40B1-BE58-07D998ACE60B}" srcOrd="6" destOrd="0" parTransId="{8A0A78E6-1E48-4DE0-905F-069488DEA991}" sibTransId="{4803057F-E787-412C-92B4-B0876ABF6E7D}"/>
    <dgm:cxn modelId="{65E31CBD-A886-4CB6-8F9E-0A35428B9779}" type="presOf" srcId="{DDAB37FB-DDD5-41BC-B66E-82CE1E5336F6}" destId="{D492D415-CE61-452F-8F0A-E440F7C872EA}" srcOrd="0" destOrd="0" presId="urn:microsoft.com/office/officeart/2005/8/layout/radial3"/>
    <dgm:cxn modelId="{041BA6BE-42D1-4E5E-BB65-69A0582A4602}" type="presOf" srcId="{148F0274-8B26-41D5-89BE-8BBB7E396F77}" destId="{D37CEC13-0720-44F9-86F8-A738C52E1CBA}" srcOrd="0" destOrd="0" presId="urn:microsoft.com/office/officeart/2005/8/layout/radial3"/>
    <dgm:cxn modelId="{895F5FC4-1AE0-49FC-9A1F-43DAC6614060}" srcId="{7568C984-3842-418A-8962-3D05AB5C0FF2}" destId="{35BD8440-CA7E-4277-9347-E42889B82B73}" srcOrd="9" destOrd="0" parTransId="{8128D164-B388-4CCD-ABF5-8E571F4B1B2F}" sibTransId="{FA2DD63E-9D59-4CE6-92DF-33527C447411}"/>
    <dgm:cxn modelId="{D3899077-D250-45DE-9188-4BE3B51A061E}" type="presOf" srcId="{1571AFE3-AC0C-47D2-8B0E-0B2154AD1F7C}" destId="{A6B020A7-DAB7-4049-A23E-B1444FD706FF}" srcOrd="0" destOrd="0" presId="urn:microsoft.com/office/officeart/2005/8/layout/radial3"/>
    <dgm:cxn modelId="{9AFECD32-C6A0-410F-8A52-535A9D452FFF}" srcId="{7568C984-3842-418A-8962-3D05AB5C0FF2}" destId="{DE56E2A2-840E-44D7-8DA0-F6D04C6FA17A}" srcOrd="2" destOrd="0" parTransId="{606AEF22-774E-4706-A63B-8130D6C2502D}" sibTransId="{C48AE06C-FCF2-4981-9B83-4818A246DED6}"/>
    <dgm:cxn modelId="{5AD60196-8E11-4337-9D4D-F8BA0B61AD39}" type="presOf" srcId="{DE56E2A2-840E-44D7-8DA0-F6D04C6FA17A}" destId="{510109CD-C92E-4C9D-9EE3-49F523E3EF68}" srcOrd="0" destOrd="0" presId="urn:microsoft.com/office/officeart/2005/8/layout/radial3"/>
    <dgm:cxn modelId="{C85D0A9E-DB80-480A-BC12-70C4FB1C488A}" type="presOf" srcId="{7568C984-3842-418A-8962-3D05AB5C0FF2}" destId="{3D77E228-3FB1-4EE4-A8D9-6F981C741FA9}" srcOrd="0" destOrd="0" presId="urn:microsoft.com/office/officeart/2005/8/layout/radial3"/>
    <dgm:cxn modelId="{20BD9F13-9CD8-493D-A6B5-5E6B0609F375}" srcId="{7568C984-3842-418A-8962-3D05AB5C0FF2}" destId="{E63E56E9-F3E1-424F-99D2-83AC81F6F815}" srcOrd="5" destOrd="0" parTransId="{6D9AC3C3-54CB-469D-992D-A6673D3CD2E9}" sibTransId="{C6A5BE94-F8A5-4AA9-B301-03F6C398B00B}"/>
    <dgm:cxn modelId="{5916BC80-7A20-4756-8A1C-F07E168C35D8}" srcId="{7568C984-3842-418A-8962-3D05AB5C0FF2}" destId="{DDAB37FB-DDD5-41BC-B66E-82CE1E5336F6}" srcOrd="7" destOrd="0" parTransId="{5A9BD52C-5866-4EEF-96A5-46AC7DE4C495}" sibTransId="{5F83A5EE-6344-4843-96F5-5EC6B587D3C0}"/>
    <dgm:cxn modelId="{36972595-7C5F-4A60-9FC4-A1891D72CC92}" srcId="{7568C984-3842-418A-8962-3D05AB5C0FF2}" destId="{F836E8AD-A7E9-428F-9FD6-69C7B5309CD9}" srcOrd="3" destOrd="0" parTransId="{6DFDA67C-F6EF-47FB-9505-1404B98BBA1A}" sibTransId="{5A48C4E0-B12B-4F26-8EEE-C3DFE25E4631}"/>
    <dgm:cxn modelId="{FB610E05-BD8F-4A5F-9612-E379D2205829}" type="presOf" srcId="{8B9ADC50-423C-442D-91E1-F5B7188CC252}" destId="{6CF9694D-CD4E-4D4F-82B3-0D8728D5CF03}" srcOrd="0" destOrd="0" presId="urn:microsoft.com/office/officeart/2005/8/layout/radial3"/>
    <dgm:cxn modelId="{EAADAAB3-2350-4BF9-BCB6-7E2E5463A6FE}" srcId="{7568C984-3842-418A-8962-3D05AB5C0FF2}" destId="{EFF8E5C1-5CCA-435A-9C03-D4E7946BA46D}" srcOrd="10" destOrd="0" parTransId="{9D2AEF99-963A-4746-B756-0EC1D3D43135}" sibTransId="{A6175FC3-F21C-447B-A878-CE08A3AB0988}"/>
    <dgm:cxn modelId="{5AD8215B-36BC-4DA3-BF1D-484B4ACC8415}" type="presOf" srcId="{F836E8AD-A7E9-428F-9FD6-69C7B5309CD9}" destId="{6714EF6E-736E-45A5-AB8E-D1BC7B147BA8}" srcOrd="0" destOrd="0" presId="urn:microsoft.com/office/officeart/2005/8/layout/radial3"/>
    <dgm:cxn modelId="{F6EA87B7-8EA1-4319-A194-D6D570CD3BA7}" srcId="{06FD2F8D-B857-4D29-B8DC-0A6DB8B2CA4F}" destId="{7568C984-3842-418A-8962-3D05AB5C0FF2}" srcOrd="0" destOrd="0" parTransId="{27A41FEE-5CB9-419A-A96B-6FFA9476129B}" sibTransId="{9A6E347B-7FD8-4EE7-BF7E-748135FDAA84}"/>
    <dgm:cxn modelId="{775F2569-BE92-4B77-9DEA-4FF0590FDE96}" type="presParOf" srcId="{BC716E9F-FE97-4329-8962-23978AD65495}" destId="{6198550A-DC50-4FE5-B4BD-B8490AFC78BD}" srcOrd="0" destOrd="0" presId="urn:microsoft.com/office/officeart/2005/8/layout/radial3"/>
    <dgm:cxn modelId="{39ACFC52-C9FE-40D2-AC62-CF1C33AD9E1D}" type="presParOf" srcId="{6198550A-DC50-4FE5-B4BD-B8490AFC78BD}" destId="{3D77E228-3FB1-4EE4-A8D9-6F981C741FA9}" srcOrd="0" destOrd="0" presId="urn:microsoft.com/office/officeart/2005/8/layout/radial3"/>
    <dgm:cxn modelId="{3F492126-12B9-40C9-9A28-2A07925E1E65}" type="presParOf" srcId="{6198550A-DC50-4FE5-B4BD-B8490AFC78BD}" destId="{60FD4608-D33F-4FA4-8C33-107D153EC97C}" srcOrd="1" destOrd="0" presId="urn:microsoft.com/office/officeart/2005/8/layout/radial3"/>
    <dgm:cxn modelId="{1EBAEAFD-70C8-48E6-B9BE-69D9609D636B}" type="presParOf" srcId="{6198550A-DC50-4FE5-B4BD-B8490AFC78BD}" destId="{A6B020A7-DAB7-4049-A23E-B1444FD706FF}" srcOrd="2" destOrd="0" presId="urn:microsoft.com/office/officeart/2005/8/layout/radial3"/>
    <dgm:cxn modelId="{7CFF39D7-0D92-4893-B8D8-8F8987C62EC2}" type="presParOf" srcId="{6198550A-DC50-4FE5-B4BD-B8490AFC78BD}" destId="{510109CD-C92E-4C9D-9EE3-49F523E3EF68}" srcOrd="3" destOrd="0" presId="urn:microsoft.com/office/officeart/2005/8/layout/radial3"/>
    <dgm:cxn modelId="{DE0CB8FF-E36B-49B1-89BA-5B5F31F3EA93}" type="presParOf" srcId="{6198550A-DC50-4FE5-B4BD-B8490AFC78BD}" destId="{6714EF6E-736E-45A5-AB8E-D1BC7B147BA8}" srcOrd="4" destOrd="0" presId="urn:microsoft.com/office/officeart/2005/8/layout/radial3"/>
    <dgm:cxn modelId="{51215EAB-9A4D-4DF9-B01D-AA375C8DBBD2}" type="presParOf" srcId="{6198550A-DC50-4FE5-B4BD-B8490AFC78BD}" destId="{D37CEC13-0720-44F9-86F8-A738C52E1CBA}" srcOrd="5" destOrd="0" presId="urn:microsoft.com/office/officeart/2005/8/layout/radial3"/>
    <dgm:cxn modelId="{CFA6914D-9A16-419D-BA67-CCF08FA18BD2}" type="presParOf" srcId="{6198550A-DC50-4FE5-B4BD-B8490AFC78BD}" destId="{E02000E9-4258-4EF0-93A0-890937BFA78C}" srcOrd="6" destOrd="0" presId="urn:microsoft.com/office/officeart/2005/8/layout/radial3"/>
    <dgm:cxn modelId="{129403F9-FA71-4A26-9A76-CC4D32429083}" type="presParOf" srcId="{6198550A-DC50-4FE5-B4BD-B8490AFC78BD}" destId="{46FBC017-A519-4EFB-9EF4-A88BBC7B1332}" srcOrd="7" destOrd="0" presId="urn:microsoft.com/office/officeart/2005/8/layout/radial3"/>
    <dgm:cxn modelId="{75F0D419-C6F9-4063-98DC-8334642EB386}" type="presParOf" srcId="{6198550A-DC50-4FE5-B4BD-B8490AFC78BD}" destId="{D492D415-CE61-452F-8F0A-E440F7C872EA}" srcOrd="8" destOrd="0" presId="urn:microsoft.com/office/officeart/2005/8/layout/radial3"/>
    <dgm:cxn modelId="{F47B4270-F16D-4C0A-9BD6-733C1523E99E}" type="presParOf" srcId="{6198550A-DC50-4FE5-B4BD-B8490AFC78BD}" destId="{6CF9694D-CD4E-4D4F-82B3-0D8728D5CF03}" srcOrd="9" destOrd="0" presId="urn:microsoft.com/office/officeart/2005/8/layout/radial3"/>
    <dgm:cxn modelId="{88E704AD-3B5E-4053-9FCE-12F8D75B07CB}" type="presParOf" srcId="{6198550A-DC50-4FE5-B4BD-B8490AFC78BD}" destId="{3FF99F34-C679-4293-AA3C-34B6AFBC9B29}" srcOrd="10" destOrd="0" presId="urn:microsoft.com/office/officeart/2005/8/layout/radial3"/>
    <dgm:cxn modelId="{196D6B53-EC0E-452D-8977-764538391F91}" type="presParOf" srcId="{6198550A-DC50-4FE5-B4BD-B8490AFC78BD}" destId="{3B189CE9-2D5F-4D44-A7B4-E3A55071CEB0}" srcOrd="11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DE6203-A2DF-4397-9B17-0EC11FB5E5C4}" type="doc">
      <dgm:prSet loTypeId="urn:microsoft.com/office/officeart/2008/layout/BendingPictureCaption" loCatId="picture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en-GB"/>
        </a:p>
      </dgm:t>
    </dgm:pt>
    <dgm:pt modelId="{CC507BCF-79F9-483A-B57E-BA00D927E522}">
      <dgm:prSet phldrT="[Text]" custT="1"/>
      <dgm:spPr/>
      <dgm:t>
        <a:bodyPr/>
        <a:lstStyle/>
        <a:p>
          <a:r>
            <a:rPr lang="en-GB" sz="1400" b="1" dirty="0" smtClean="0"/>
            <a:t>POLJOPRIVREDA</a:t>
          </a:r>
          <a:endParaRPr lang="en-GB" sz="1400" b="1" dirty="0"/>
        </a:p>
      </dgm:t>
    </dgm:pt>
    <dgm:pt modelId="{15A129F9-6707-40A2-B637-6D3844FC7C23}" type="parTrans" cxnId="{3E1379BD-591E-4F7A-888B-C4C8167E2905}">
      <dgm:prSet/>
      <dgm:spPr/>
      <dgm:t>
        <a:bodyPr/>
        <a:lstStyle/>
        <a:p>
          <a:endParaRPr lang="en-GB"/>
        </a:p>
      </dgm:t>
    </dgm:pt>
    <dgm:pt modelId="{6CA4E633-F9AF-44E0-AAE6-BC774165FED5}" type="sibTrans" cxnId="{3E1379BD-591E-4F7A-888B-C4C8167E2905}">
      <dgm:prSet/>
      <dgm:spPr/>
      <dgm:t>
        <a:bodyPr/>
        <a:lstStyle/>
        <a:p>
          <a:endParaRPr lang="en-GB"/>
        </a:p>
      </dgm:t>
    </dgm:pt>
    <dgm:pt modelId="{16466DC1-11F7-435A-B46E-80FDD2A11E50}">
      <dgm:prSet phldrT="[Text]" custT="1"/>
      <dgm:spPr/>
      <dgm:t>
        <a:bodyPr/>
        <a:lstStyle/>
        <a:p>
          <a:r>
            <a:rPr lang="en-GB" sz="1400" b="1" dirty="0" smtClean="0"/>
            <a:t>NEPOLJOPRIVREDNE POVRŠINE</a:t>
          </a:r>
          <a:endParaRPr lang="en-GB" sz="1400" b="1" dirty="0"/>
        </a:p>
      </dgm:t>
    </dgm:pt>
    <dgm:pt modelId="{684CA5D2-1114-4244-8242-512BCFB43145}" type="parTrans" cxnId="{3A0C706C-6360-4355-9EFF-8E37927FC5B2}">
      <dgm:prSet/>
      <dgm:spPr/>
      <dgm:t>
        <a:bodyPr/>
        <a:lstStyle/>
        <a:p>
          <a:endParaRPr lang="en-GB"/>
        </a:p>
      </dgm:t>
    </dgm:pt>
    <dgm:pt modelId="{E287F12E-B887-4EDA-B1EF-C9FC3D15DE2F}" type="sibTrans" cxnId="{3A0C706C-6360-4355-9EFF-8E37927FC5B2}">
      <dgm:prSet/>
      <dgm:spPr/>
      <dgm:t>
        <a:bodyPr/>
        <a:lstStyle/>
        <a:p>
          <a:endParaRPr lang="en-GB"/>
        </a:p>
      </dgm:t>
    </dgm:pt>
    <dgm:pt modelId="{6084CE0E-2828-4029-85FC-AC65B4E7754B}">
      <dgm:prSet phldrT="[Text]" custT="1"/>
      <dgm:spPr/>
      <dgm:t>
        <a:bodyPr/>
        <a:lstStyle/>
        <a:p>
          <a:r>
            <a:rPr lang="en-GB" sz="1400" b="1" dirty="0" smtClean="0"/>
            <a:t>PARKOVI I REKREACIJA</a:t>
          </a:r>
          <a:endParaRPr lang="en-GB" sz="1400" b="1" dirty="0"/>
        </a:p>
      </dgm:t>
    </dgm:pt>
    <dgm:pt modelId="{03ABD23A-586A-4C11-991B-6CC507B8DFF8}" type="parTrans" cxnId="{10FAF378-D715-4BC1-BE81-3C833A3E938E}">
      <dgm:prSet/>
      <dgm:spPr/>
      <dgm:t>
        <a:bodyPr/>
        <a:lstStyle/>
        <a:p>
          <a:endParaRPr lang="en-GB"/>
        </a:p>
      </dgm:t>
    </dgm:pt>
    <dgm:pt modelId="{95235ED5-B755-4C0C-B8BB-F5A45C903C7D}" type="sibTrans" cxnId="{10FAF378-D715-4BC1-BE81-3C833A3E938E}">
      <dgm:prSet/>
      <dgm:spPr/>
      <dgm:t>
        <a:bodyPr/>
        <a:lstStyle/>
        <a:p>
          <a:endParaRPr lang="en-GB"/>
        </a:p>
      </dgm:t>
    </dgm:pt>
    <dgm:pt modelId="{DE1910DA-DED0-41F2-9546-9F90C99B7A69}">
      <dgm:prSet phldrT="[Text]" custT="1"/>
      <dgm:spPr/>
      <dgm:t>
        <a:bodyPr/>
        <a:lstStyle/>
        <a:p>
          <a:r>
            <a:rPr lang="en-GB" sz="1400" b="1" dirty="0" smtClean="0"/>
            <a:t>JAVNA HIGIJENA</a:t>
          </a:r>
          <a:endParaRPr lang="en-GB" sz="1400" b="1" dirty="0"/>
        </a:p>
      </dgm:t>
    </dgm:pt>
    <dgm:pt modelId="{1AD11B0A-14E1-4817-B96C-7A7E8B87BE04}" type="parTrans" cxnId="{72288813-FBE1-4F9C-B629-DF5FB528303E}">
      <dgm:prSet/>
      <dgm:spPr/>
      <dgm:t>
        <a:bodyPr/>
        <a:lstStyle/>
        <a:p>
          <a:endParaRPr lang="en-GB"/>
        </a:p>
      </dgm:t>
    </dgm:pt>
    <dgm:pt modelId="{83768EA4-40A5-4273-8B31-FA6E2A8E548F}" type="sibTrans" cxnId="{72288813-FBE1-4F9C-B629-DF5FB528303E}">
      <dgm:prSet/>
      <dgm:spPr/>
      <dgm:t>
        <a:bodyPr/>
        <a:lstStyle/>
        <a:p>
          <a:endParaRPr lang="en-GB"/>
        </a:p>
      </dgm:t>
    </dgm:pt>
    <dgm:pt modelId="{6D7CB4D9-2DC7-4975-9DC6-59E4FA85DE8E}">
      <dgm:prSet phldrT="[Text]" custT="1"/>
      <dgm:spPr/>
      <dgm:t>
        <a:bodyPr/>
        <a:lstStyle/>
        <a:p>
          <a:r>
            <a:rPr lang="en-GB" sz="1400" b="1" dirty="0" smtClean="0"/>
            <a:t>KUĆNI LJUBIMCI</a:t>
          </a:r>
          <a:endParaRPr lang="en-GB" sz="1400" b="1" dirty="0"/>
        </a:p>
      </dgm:t>
    </dgm:pt>
    <dgm:pt modelId="{6AE64D27-0B17-4557-AEB1-E2AC2252AE90}" type="parTrans" cxnId="{87EFACB0-1BCE-4DEC-9EDE-4E3593B59E94}">
      <dgm:prSet/>
      <dgm:spPr/>
      <dgm:t>
        <a:bodyPr/>
        <a:lstStyle/>
        <a:p>
          <a:endParaRPr lang="en-GB"/>
        </a:p>
      </dgm:t>
    </dgm:pt>
    <dgm:pt modelId="{55E17437-41F4-4260-8F04-B85E99DF15BA}" type="sibTrans" cxnId="{87EFACB0-1BCE-4DEC-9EDE-4E3593B59E94}">
      <dgm:prSet/>
      <dgm:spPr/>
      <dgm:t>
        <a:bodyPr/>
        <a:lstStyle/>
        <a:p>
          <a:endParaRPr lang="en-GB"/>
        </a:p>
      </dgm:t>
    </dgm:pt>
    <dgm:pt modelId="{1B8FB62F-BB30-4501-B5C4-1EC41661D5F3}">
      <dgm:prSet phldrT="[Text]" custT="1"/>
      <dgm:spPr/>
      <dgm:t>
        <a:bodyPr/>
        <a:lstStyle/>
        <a:p>
          <a:r>
            <a:rPr lang="en-GB" sz="1400" b="1" dirty="0" smtClean="0"/>
            <a:t>REPELENTI</a:t>
          </a:r>
          <a:endParaRPr lang="en-GB" sz="1400" b="1" dirty="0"/>
        </a:p>
      </dgm:t>
    </dgm:pt>
    <dgm:pt modelId="{B2770D81-05DC-48DE-B1A1-0770BBD328BB}" type="parTrans" cxnId="{868B3B05-706F-415C-B69C-C5639DD92E15}">
      <dgm:prSet/>
      <dgm:spPr/>
      <dgm:t>
        <a:bodyPr/>
        <a:lstStyle/>
        <a:p>
          <a:endParaRPr lang="en-GB"/>
        </a:p>
      </dgm:t>
    </dgm:pt>
    <dgm:pt modelId="{DAC03DC5-B9C8-4DF3-A412-D798663D6B49}" type="sibTrans" cxnId="{868B3B05-706F-415C-B69C-C5639DD92E15}">
      <dgm:prSet/>
      <dgm:spPr/>
      <dgm:t>
        <a:bodyPr/>
        <a:lstStyle/>
        <a:p>
          <a:endParaRPr lang="en-GB"/>
        </a:p>
      </dgm:t>
    </dgm:pt>
    <dgm:pt modelId="{9D161E52-B943-4F46-8A5D-91D6154361A6}" type="pres">
      <dgm:prSet presAssocID="{54DE6203-A2DF-4397-9B17-0EC11FB5E5C4}" presName="diagram" presStyleCnt="0">
        <dgm:presLayoutVars>
          <dgm:dir/>
        </dgm:presLayoutVars>
      </dgm:prSet>
      <dgm:spPr/>
      <dgm:t>
        <a:bodyPr/>
        <a:lstStyle/>
        <a:p>
          <a:endParaRPr lang="en-GB"/>
        </a:p>
      </dgm:t>
    </dgm:pt>
    <dgm:pt modelId="{E05E6611-5E84-4A62-9356-B7763918E458}" type="pres">
      <dgm:prSet presAssocID="{CC507BCF-79F9-483A-B57E-BA00D927E522}" presName="composite" presStyleCnt="0"/>
      <dgm:spPr/>
    </dgm:pt>
    <dgm:pt modelId="{34A7C871-249D-41AB-93C4-8833CAD04522}" type="pres">
      <dgm:prSet presAssocID="{CC507BCF-79F9-483A-B57E-BA00D927E522}" presName="Image" presStyleLbl="bgShp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92EFF08-7E46-410B-87F7-D419A2454870}" type="pres">
      <dgm:prSet presAssocID="{CC507BCF-79F9-483A-B57E-BA00D927E522}" presName="Parent" presStyleLbl="node0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5D2DDD-2016-4987-B85B-385A461A33A8}" type="pres">
      <dgm:prSet presAssocID="{6CA4E633-F9AF-44E0-AAE6-BC774165FED5}" presName="sibTrans" presStyleCnt="0"/>
      <dgm:spPr/>
    </dgm:pt>
    <dgm:pt modelId="{784A0A67-B578-414D-B3AB-7FC00C42CE19}" type="pres">
      <dgm:prSet presAssocID="{16466DC1-11F7-435A-B46E-80FDD2A11E50}" presName="composite" presStyleCnt="0"/>
      <dgm:spPr/>
    </dgm:pt>
    <dgm:pt modelId="{7EC11EFB-10CA-495A-A122-4CF2B10495D7}" type="pres">
      <dgm:prSet presAssocID="{16466DC1-11F7-435A-B46E-80FDD2A11E50}" presName="Image" presStyleLbl="bgShp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2C4C94A-A1E8-4D5A-A510-FD6B2E06A55E}" type="pres">
      <dgm:prSet presAssocID="{16466DC1-11F7-435A-B46E-80FDD2A11E50}" presName="Parent" presStyleLbl="node0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3AD2AB-6548-4D72-9810-6FC8EC928D12}" type="pres">
      <dgm:prSet presAssocID="{E287F12E-B887-4EDA-B1EF-C9FC3D15DE2F}" presName="sibTrans" presStyleCnt="0"/>
      <dgm:spPr/>
    </dgm:pt>
    <dgm:pt modelId="{914A2713-4B4E-4845-A5A7-A3EC7BBC1D14}" type="pres">
      <dgm:prSet presAssocID="{6084CE0E-2828-4029-85FC-AC65B4E7754B}" presName="composite" presStyleCnt="0"/>
      <dgm:spPr/>
    </dgm:pt>
    <dgm:pt modelId="{10C15B64-FA91-4607-8F2E-148865DFB8A6}" type="pres">
      <dgm:prSet presAssocID="{6084CE0E-2828-4029-85FC-AC65B4E7754B}" presName="Image" presStyleLbl="bgShp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E85B226-E7B4-40FB-A52E-5F8D460BAB5D}" type="pres">
      <dgm:prSet presAssocID="{6084CE0E-2828-4029-85FC-AC65B4E7754B}" presName="Parent" presStyleLbl="node0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B7A102-CE1F-4BD1-9F86-503C807AD894}" type="pres">
      <dgm:prSet presAssocID="{95235ED5-B755-4C0C-B8BB-F5A45C903C7D}" presName="sibTrans" presStyleCnt="0"/>
      <dgm:spPr/>
    </dgm:pt>
    <dgm:pt modelId="{72DDD781-4365-40C4-83BB-83BB6CB4D6FB}" type="pres">
      <dgm:prSet presAssocID="{1B8FB62F-BB30-4501-B5C4-1EC41661D5F3}" presName="composite" presStyleCnt="0"/>
      <dgm:spPr/>
    </dgm:pt>
    <dgm:pt modelId="{94D8D91F-E036-416D-B8DD-085DD56A1EB3}" type="pres">
      <dgm:prSet presAssocID="{1B8FB62F-BB30-4501-B5C4-1EC41661D5F3}" presName="Image" presStyleLbl="bgShp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29C34C2-08D5-485F-B256-7694B6AECA2C}" type="pres">
      <dgm:prSet presAssocID="{1B8FB62F-BB30-4501-B5C4-1EC41661D5F3}" presName="Parent" presStyleLbl="node0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F53AD8-DE65-404C-945A-BBF359539BFF}" type="pres">
      <dgm:prSet presAssocID="{DAC03DC5-B9C8-4DF3-A412-D798663D6B49}" presName="sibTrans" presStyleCnt="0"/>
      <dgm:spPr/>
    </dgm:pt>
    <dgm:pt modelId="{E3740593-4999-44BA-904F-A4D3986D97EE}" type="pres">
      <dgm:prSet presAssocID="{6D7CB4D9-2DC7-4975-9DC6-59E4FA85DE8E}" presName="composite" presStyleCnt="0"/>
      <dgm:spPr/>
    </dgm:pt>
    <dgm:pt modelId="{A32044AC-8B95-4A2F-B523-8CD9CBF94A32}" type="pres">
      <dgm:prSet presAssocID="{6D7CB4D9-2DC7-4975-9DC6-59E4FA85DE8E}" presName="Image" presStyleLbl="bgShp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2C3686CE-67CA-41D6-97B1-B7C9F25AD410}" type="pres">
      <dgm:prSet presAssocID="{6D7CB4D9-2DC7-4975-9DC6-59E4FA85DE8E}" presName="Parent" presStyleLbl="node0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104DC6-F345-46DD-AB2F-5331FF22B23F}" type="pres">
      <dgm:prSet presAssocID="{55E17437-41F4-4260-8F04-B85E99DF15BA}" presName="sibTrans" presStyleCnt="0"/>
      <dgm:spPr/>
    </dgm:pt>
    <dgm:pt modelId="{32DDFB7D-C192-403A-9119-3011EF61EA69}" type="pres">
      <dgm:prSet presAssocID="{DE1910DA-DED0-41F2-9546-9F90C99B7A69}" presName="composite" presStyleCnt="0"/>
      <dgm:spPr/>
    </dgm:pt>
    <dgm:pt modelId="{FCBAC4FB-184D-4183-AAB1-B9EE52FDA2E9}" type="pres">
      <dgm:prSet presAssocID="{DE1910DA-DED0-41F2-9546-9F90C99B7A69}" presName="Image" presStyleLbl="bgShp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08B278B5-89C1-4E87-9A90-97FA972808A2}" type="pres">
      <dgm:prSet presAssocID="{DE1910DA-DED0-41F2-9546-9F90C99B7A69}" presName="Parent" presStyleLbl="node0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0FAF378-D715-4BC1-BE81-3C833A3E938E}" srcId="{54DE6203-A2DF-4397-9B17-0EC11FB5E5C4}" destId="{6084CE0E-2828-4029-85FC-AC65B4E7754B}" srcOrd="2" destOrd="0" parTransId="{03ABD23A-586A-4C11-991B-6CC507B8DFF8}" sibTransId="{95235ED5-B755-4C0C-B8BB-F5A45C903C7D}"/>
    <dgm:cxn modelId="{E06B281A-3130-4685-BA16-3C0E60EA9C3E}" type="presOf" srcId="{54DE6203-A2DF-4397-9B17-0EC11FB5E5C4}" destId="{9D161E52-B943-4F46-8A5D-91D6154361A6}" srcOrd="0" destOrd="0" presId="urn:microsoft.com/office/officeart/2008/layout/BendingPictureCaption"/>
    <dgm:cxn modelId="{3E1379BD-591E-4F7A-888B-C4C8167E2905}" srcId="{54DE6203-A2DF-4397-9B17-0EC11FB5E5C4}" destId="{CC507BCF-79F9-483A-B57E-BA00D927E522}" srcOrd="0" destOrd="0" parTransId="{15A129F9-6707-40A2-B637-6D3844FC7C23}" sibTransId="{6CA4E633-F9AF-44E0-AAE6-BC774165FED5}"/>
    <dgm:cxn modelId="{72288813-FBE1-4F9C-B629-DF5FB528303E}" srcId="{54DE6203-A2DF-4397-9B17-0EC11FB5E5C4}" destId="{DE1910DA-DED0-41F2-9546-9F90C99B7A69}" srcOrd="5" destOrd="0" parTransId="{1AD11B0A-14E1-4817-B96C-7A7E8B87BE04}" sibTransId="{83768EA4-40A5-4273-8B31-FA6E2A8E548F}"/>
    <dgm:cxn modelId="{28C46D51-D457-41EF-BCCB-77FD9B57F5C5}" type="presOf" srcId="{6084CE0E-2828-4029-85FC-AC65B4E7754B}" destId="{5E85B226-E7B4-40FB-A52E-5F8D460BAB5D}" srcOrd="0" destOrd="0" presId="urn:microsoft.com/office/officeart/2008/layout/BendingPictureCaption"/>
    <dgm:cxn modelId="{868B3B05-706F-415C-B69C-C5639DD92E15}" srcId="{54DE6203-A2DF-4397-9B17-0EC11FB5E5C4}" destId="{1B8FB62F-BB30-4501-B5C4-1EC41661D5F3}" srcOrd="3" destOrd="0" parTransId="{B2770D81-05DC-48DE-B1A1-0770BBD328BB}" sibTransId="{DAC03DC5-B9C8-4DF3-A412-D798663D6B49}"/>
    <dgm:cxn modelId="{D15F9DF6-97F1-49CD-9BF4-0C8E08287355}" type="presOf" srcId="{6D7CB4D9-2DC7-4975-9DC6-59E4FA85DE8E}" destId="{2C3686CE-67CA-41D6-97B1-B7C9F25AD410}" srcOrd="0" destOrd="0" presId="urn:microsoft.com/office/officeart/2008/layout/BendingPictureCaption"/>
    <dgm:cxn modelId="{6279103F-452F-4FC6-9D6B-F430BDF9C0CC}" type="presOf" srcId="{CC507BCF-79F9-483A-B57E-BA00D927E522}" destId="{192EFF08-7E46-410B-87F7-D419A2454870}" srcOrd="0" destOrd="0" presId="urn:microsoft.com/office/officeart/2008/layout/BendingPictureCaption"/>
    <dgm:cxn modelId="{87EFACB0-1BCE-4DEC-9EDE-4E3593B59E94}" srcId="{54DE6203-A2DF-4397-9B17-0EC11FB5E5C4}" destId="{6D7CB4D9-2DC7-4975-9DC6-59E4FA85DE8E}" srcOrd="4" destOrd="0" parTransId="{6AE64D27-0B17-4557-AEB1-E2AC2252AE90}" sibTransId="{55E17437-41F4-4260-8F04-B85E99DF15BA}"/>
    <dgm:cxn modelId="{13F38392-80D2-42A9-A45A-5331EFAF0083}" type="presOf" srcId="{1B8FB62F-BB30-4501-B5C4-1EC41661D5F3}" destId="{A29C34C2-08D5-485F-B256-7694B6AECA2C}" srcOrd="0" destOrd="0" presId="urn:microsoft.com/office/officeart/2008/layout/BendingPictureCaption"/>
    <dgm:cxn modelId="{3A0C706C-6360-4355-9EFF-8E37927FC5B2}" srcId="{54DE6203-A2DF-4397-9B17-0EC11FB5E5C4}" destId="{16466DC1-11F7-435A-B46E-80FDD2A11E50}" srcOrd="1" destOrd="0" parTransId="{684CA5D2-1114-4244-8242-512BCFB43145}" sibTransId="{E287F12E-B887-4EDA-B1EF-C9FC3D15DE2F}"/>
    <dgm:cxn modelId="{D81052AD-CFC1-4A00-ACAE-C582577AB9ED}" type="presOf" srcId="{DE1910DA-DED0-41F2-9546-9F90C99B7A69}" destId="{08B278B5-89C1-4E87-9A90-97FA972808A2}" srcOrd="0" destOrd="0" presId="urn:microsoft.com/office/officeart/2008/layout/BendingPictureCaption"/>
    <dgm:cxn modelId="{ECC1FE77-86DC-414B-8284-50D08B203A2E}" type="presOf" srcId="{16466DC1-11F7-435A-B46E-80FDD2A11E50}" destId="{12C4C94A-A1E8-4D5A-A510-FD6B2E06A55E}" srcOrd="0" destOrd="0" presId="urn:microsoft.com/office/officeart/2008/layout/BendingPictureCaption"/>
    <dgm:cxn modelId="{E54E4719-8C5E-4088-8E8F-2E426A4F9EB1}" type="presParOf" srcId="{9D161E52-B943-4F46-8A5D-91D6154361A6}" destId="{E05E6611-5E84-4A62-9356-B7763918E458}" srcOrd="0" destOrd="0" presId="urn:microsoft.com/office/officeart/2008/layout/BendingPictureCaption"/>
    <dgm:cxn modelId="{C032DB8E-99FD-4241-B5E9-31EFBB16D63A}" type="presParOf" srcId="{E05E6611-5E84-4A62-9356-B7763918E458}" destId="{34A7C871-249D-41AB-93C4-8833CAD04522}" srcOrd="0" destOrd="0" presId="urn:microsoft.com/office/officeart/2008/layout/BendingPictureCaption"/>
    <dgm:cxn modelId="{F665B189-901F-4BF5-A592-EA7782802C36}" type="presParOf" srcId="{E05E6611-5E84-4A62-9356-B7763918E458}" destId="{192EFF08-7E46-410B-87F7-D419A2454870}" srcOrd="1" destOrd="0" presId="urn:microsoft.com/office/officeart/2008/layout/BendingPictureCaption"/>
    <dgm:cxn modelId="{30B3733A-7A36-4277-8D53-4885F622658C}" type="presParOf" srcId="{9D161E52-B943-4F46-8A5D-91D6154361A6}" destId="{C65D2DDD-2016-4987-B85B-385A461A33A8}" srcOrd="1" destOrd="0" presId="urn:microsoft.com/office/officeart/2008/layout/BendingPictureCaption"/>
    <dgm:cxn modelId="{65D7EDA2-F987-4BAA-A346-BBE83B25CDE9}" type="presParOf" srcId="{9D161E52-B943-4F46-8A5D-91D6154361A6}" destId="{784A0A67-B578-414D-B3AB-7FC00C42CE19}" srcOrd="2" destOrd="0" presId="urn:microsoft.com/office/officeart/2008/layout/BendingPictureCaption"/>
    <dgm:cxn modelId="{63F765F0-5DB2-4C4F-8857-97CA57227185}" type="presParOf" srcId="{784A0A67-B578-414D-B3AB-7FC00C42CE19}" destId="{7EC11EFB-10CA-495A-A122-4CF2B10495D7}" srcOrd="0" destOrd="0" presId="urn:microsoft.com/office/officeart/2008/layout/BendingPictureCaption"/>
    <dgm:cxn modelId="{6A8549A0-578A-401E-A4B3-0FA85D16A2EC}" type="presParOf" srcId="{784A0A67-B578-414D-B3AB-7FC00C42CE19}" destId="{12C4C94A-A1E8-4D5A-A510-FD6B2E06A55E}" srcOrd="1" destOrd="0" presId="urn:microsoft.com/office/officeart/2008/layout/BendingPictureCaption"/>
    <dgm:cxn modelId="{FB2A8245-3709-4D90-8258-13185518901E}" type="presParOf" srcId="{9D161E52-B943-4F46-8A5D-91D6154361A6}" destId="{563AD2AB-6548-4D72-9810-6FC8EC928D12}" srcOrd="3" destOrd="0" presId="urn:microsoft.com/office/officeart/2008/layout/BendingPictureCaption"/>
    <dgm:cxn modelId="{4D51CF8D-E078-456D-A1CB-C82E210BB4D5}" type="presParOf" srcId="{9D161E52-B943-4F46-8A5D-91D6154361A6}" destId="{914A2713-4B4E-4845-A5A7-A3EC7BBC1D14}" srcOrd="4" destOrd="0" presId="urn:microsoft.com/office/officeart/2008/layout/BendingPictureCaption"/>
    <dgm:cxn modelId="{4957FAB2-8CFA-4672-9CC9-FCC242247FAE}" type="presParOf" srcId="{914A2713-4B4E-4845-A5A7-A3EC7BBC1D14}" destId="{10C15B64-FA91-4607-8F2E-148865DFB8A6}" srcOrd="0" destOrd="0" presId="urn:microsoft.com/office/officeart/2008/layout/BendingPictureCaption"/>
    <dgm:cxn modelId="{928DFA7C-741B-4D8A-A8C1-4A79200C9687}" type="presParOf" srcId="{914A2713-4B4E-4845-A5A7-A3EC7BBC1D14}" destId="{5E85B226-E7B4-40FB-A52E-5F8D460BAB5D}" srcOrd="1" destOrd="0" presId="urn:microsoft.com/office/officeart/2008/layout/BendingPictureCaption"/>
    <dgm:cxn modelId="{BED30E9E-5EE1-4F6F-916E-5CDADDC4997B}" type="presParOf" srcId="{9D161E52-B943-4F46-8A5D-91D6154361A6}" destId="{40B7A102-CE1F-4BD1-9F86-503C807AD894}" srcOrd="5" destOrd="0" presId="urn:microsoft.com/office/officeart/2008/layout/BendingPictureCaption"/>
    <dgm:cxn modelId="{31B5B837-F3EE-4300-8BEE-BF78C32984F6}" type="presParOf" srcId="{9D161E52-B943-4F46-8A5D-91D6154361A6}" destId="{72DDD781-4365-40C4-83BB-83BB6CB4D6FB}" srcOrd="6" destOrd="0" presId="urn:microsoft.com/office/officeart/2008/layout/BendingPictureCaption"/>
    <dgm:cxn modelId="{0C11B150-3ADF-4A8D-827F-E9B2F7D5C5CB}" type="presParOf" srcId="{72DDD781-4365-40C4-83BB-83BB6CB4D6FB}" destId="{94D8D91F-E036-416D-B8DD-085DD56A1EB3}" srcOrd="0" destOrd="0" presId="urn:microsoft.com/office/officeart/2008/layout/BendingPictureCaption"/>
    <dgm:cxn modelId="{89A70B52-5B5F-4EA5-8A8D-5B0B39735980}" type="presParOf" srcId="{72DDD781-4365-40C4-83BB-83BB6CB4D6FB}" destId="{A29C34C2-08D5-485F-B256-7694B6AECA2C}" srcOrd="1" destOrd="0" presId="urn:microsoft.com/office/officeart/2008/layout/BendingPictureCaption"/>
    <dgm:cxn modelId="{3E9FE249-6E0B-48B4-BF8D-7B8792B35241}" type="presParOf" srcId="{9D161E52-B943-4F46-8A5D-91D6154361A6}" destId="{BFF53AD8-DE65-404C-945A-BBF359539BFF}" srcOrd="7" destOrd="0" presId="urn:microsoft.com/office/officeart/2008/layout/BendingPictureCaption"/>
    <dgm:cxn modelId="{9B65F711-8465-46BD-8C5E-15900FB71804}" type="presParOf" srcId="{9D161E52-B943-4F46-8A5D-91D6154361A6}" destId="{E3740593-4999-44BA-904F-A4D3986D97EE}" srcOrd="8" destOrd="0" presId="urn:microsoft.com/office/officeart/2008/layout/BendingPictureCaption"/>
    <dgm:cxn modelId="{17A17315-1B24-4DAC-AA90-4513AF4CE718}" type="presParOf" srcId="{E3740593-4999-44BA-904F-A4D3986D97EE}" destId="{A32044AC-8B95-4A2F-B523-8CD9CBF94A32}" srcOrd="0" destOrd="0" presId="urn:microsoft.com/office/officeart/2008/layout/BendingPictureCaption"/>
    <dgm:cxn modelId="{60FAB186-CEB7-4BF4-B7D3-7C5EC3E15E73}" type="presParOf" srcId="{E3740593-4999-44BA-904F-A4D3986D97EE}" destId="{2C3686CE-67CA-41D6-97B1-B7C9F25AD410}" srcOrd="1" destOrd="0" presId="urn:microsoft.com/office/officeart/2008/layout/BendingPictureCaption"/>
    <dgm:cxn modelId="{8EC160FF-CB8E-4749-9D11-B8B4F326FF5A}" type="presParOf" srcId="{9D161E52-B943-4F46-8A5D-91D6154361A6}" destId="{41104DC6-F345-46DD-AB2F-5331FF22B23F}" srcOrd="9" destOrd="0" presId="urn:microsoft.com/office/officeart/2008/layout/BendingPictureCaption"/>
    <dgm:cxn modelId="{2625675D-1C59-451E-99AF-F6A23ED949C4}" type="presParOf" srcId="{9D161E52-B943-4F46-8A5D-91D6154361A6}" destId="{32DDFB7D-C192-403A-9119-3011EF61EA69}" srcOrd="10" destOrd="0" presId="urn:microsoft.com/office/officeart/2008/layout/BendingPictureCaption"/>
    <dgm:cxn modelId="{8EF4AB48-D5CB-443B-AB17-3F2DD763BC48}" type="presParOf" srcId="{32DDFB7D-C192-403A-9119-3011EF61EA69}" destId="{FCBAC4FB-184D-4183-AAB1-B9EE52FDA2E9}" srcOrd="0" destOrd="0" presId="urn:microsoft.com/office/officeart/2008/layout/BendingPictureCaption"/>
    <dgm:cxn modelId="{4BC95E68-0F43-404F-B15B-C6CBDA9FF860}" type="presParOf" srcId="{32DDFB7D-C192-403A-9119-3011EF61EA69}" destId="{08B278B5-89C1-4E87-9A90-97FA972808A2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761356-2BE9-4184-95E9-3B984D862B9F}" type="doc">
      <dgm:prSet loTypeId="urn:microsoft.com/office/officeart/2005/8/layout/chevron1" loCatId="process" qsTypeId="urn:microsoft.com/office/officeart/2005/8/quickstyle/3d1" qsCatId="3D" csTypeId="urn:microsoft.com/office/officeart/2005/8/colors/colorful5" csCatId="colorful" phldr="1"/>
      <dgm:spPr/>
    </dgm:pt>
    <dgm:pt modelId="{BCDD0EC1-74CD-45D9-B08A-2D0D4DA656F9}">
      <dgm:prSet phldrT="[Text]"/>
      <dgm:spPr/>
      <dgm:t>
        <a:bodyPr/>
        <a:lstStyle/>
        <a:p>
          <a:r>
            <a:rPr lang="en-GB" dirty="0" smtClean="0"/>
            <a:t>1939. g. </a:t>
          </a:r>
        </a:p>
      </dgm:t>
    </dgm:pt>
    <dgm:pt modelId="{6C477027-89D2-4EB3-92C9-FB703D3D0F86}" type="parTrans" cxnId="{FEC4D973-6ECD-4633-829B-81DB14A04761}">
      <dgm:prSet/>
      <dgm:spPr/>
      <dgm:t>
        <a:bodyPr/>
        <a:lstStyle/>
        <a:p>
          <a:endParaRPr lang="en-GB"/>
        </a:p>
      </dgm:t>
    </dgm:pt>
    <dgm:pt modelId="{DBA996F4-CF6E-49B1-883E-AC5C7B126588}" type="sibTrans" cxnId="{FEC4D973-6ECD-4633-829B-81DB14A04761}">
      <dgm:prSet/>
      <dgm:spPr/>
      <dgm:t>
        <a:bodyPr/>
        <a:lstStyle/>
        <a:p>
          <a:endParaRPr lang="en-GB"/>
        </a:p>
      </dgm:t>
    </dgm:pt>
    <dgm:pt modelId="{A38013B8-51D4-4036-979E-2515666CE212}">
      <dgm:prSet phldrT="[Text]"/>
      <dgm:spPr/>
      <dgm:t>
        <a:bodyPr/>
        <a:lstStyle/>
        <a:p>
          <a:r>
            <a:rPr lang="en-GB" dirty="0" smtClean="0"/>
            <a:t>1962.</a:t>
          </a:r>
        </a:p>
      </dgm:t>
    </dgm:pt>
    <dgm:pt modelId="{D7805F62-B3D0-4DA6-A961-16A59B400027}" type="parTrans" cxnId="{71155F63-C6D4-4A6C-95D6-D750B78FF3FA}">
      <dgm:prSet/>
      <dgm:spPr/>
      <dgm:t>
        <a:bodyPr/>
        <a:lstStyle/>
        <a:p>
          <a:endParaRPr lang="en-GB"/>
        </a:p>
      </dgm:t>
    </dgm:pt>
    <dgm:pt modelId="{A5C25ECB-BD42-4DD8-9C7D-71617F34B4B1}" type="sibTrans" cxnId="{71155F63-C6D4-4A6C-95D6-D750B78FF3FA}">
      <dgm:prSet/>
      <dgm:spPr/>
      <dgm:t>
        <a:bodyPr/>
        <a:lstStyle/>
        <a:p>
          <a:endParaRPr lang="en-GB"/>
        </a:p>
      </dgm:t>
    </dgm:pt>
    <dgm:pt modelId="{2351275A-ED71-4CD7-8CD8-DC68CB26C271}">
      <dgm:prSet phldrT="[Text]"/>
      <dgm:spPr/>
      <dgm:t>
        <a:bodyPr/>
        <a:lstStyle/>
        <a:p>
          <a:r>
            <a:rPr lang="en-GB" dirty="0" smtClean="0"/>
            <a:t>1970.</a:t>
          </a:r>
          <a:endParaRPr lang="en-GB" dirty="0"/>
        </a:p>
      </dgm:t>
    </dgm:pt>
    <dgm:pt modelId="{88A88D92-076F-48C2-8691-630EA816CCE8}" type="parTrans" cxnId="{91F475EA-8433-49A0-B5AE-4151A3E77C1E}">
      <dgm:prSet/>
      <dgm:spPr/>
      <dgm:t>
        <a:bodyPr/>
        <a:lstStyle/>
        <a:p>
          <a:endParaRPr lang="en-GB"/>
        </a:p>
      </dgm:t>
    </dgm:pt>
    <dgm:pt modelId="{F5610863-DF5B-4125-A1DA-6A7B456AF91E}" type="sibTrans" cxnId="{91F475EA-8433-49A0-B5AE-4151A3E77C1E}">
      <dgm:prSet/>
      <dgm:spPr/>
      <dgm:t>
        <a:bodyPr/>
        <a:lstStyle/>
        <a:p>
          <a:endParaRPr lang="en-GB"/>
        </a:p>
      </dgm:t>
    </dgm:pt>
    <dgm:pt modelId="{08669480-CA22-450D-9BB7-E8B781445C4E}">
      <dgm:prSet phldrT="[Text]"/>
      <dgm:spPr/>
      <dgm:t>
        <a:bodyPr/>
        <a:lstStyle/>
        <a:p>
          <a:r>
            <a:rPr lang="en-GB" dirty="0" smtClean="0"/>
            <a:t>1972. </a:t>
          </a:r>
          <a:endParaRPr lang="en-GB" dirty="0"/>
        </a:p>
      </dgm:t>
    </dgm:pt>
    <dgm:pt modelId="{D914AF9B-903F-4C9A-BEFC-9B84D3343149}" type="parTrans" cxnId="{146EE9B7-87CF-460C-A6C1-B5DB94D37A54}">
      <dgm:prSet/>
      <dgm:spPr/>
      <dgm:t>
        <a:bodyPr/>
        <a:lstStyle/>
        <a:p>
          <a:endParaRPr lang="en-GB"/>
        </a:p>
      </dgm:t>
    </dgm:pt>
    <dgm:pt modelId="{F969B974-2174-474F-8F54-1A790825559C}" type="sibTrans" cxnId="{146EE9B7-87CF-460C-A6C1-B5DB94D37A54}">
      <dgm:prSet/>
      <dgm:spPr/>
      <dgm:t>
        <a:bodyPr/>
        <a:lstStyle/>
        <a:p>
          <a:endParaRPr lang="en-GB"/>
        </a:p>
      </dgm:t>
    </dgm:pt>
    <dgm:pt modelId="{68F340EC-D4F6-426A-9C56-B08EF7EAFCC5}">
      <dgm:prSet phldrT="[Text]"/>
      <dgm:spPr/>
      <dgm:t>
        <a:bodyPr/>
        <a:lstStyle/>
        <a:p>
          <a:r>
            <a:rPr lang="en-GB" dirty="0" smtClean="0"/>
            <a:t>2004.-</a:t>
          </a:r>
          <a:endParaRPr lang="en-GB" dirty="0"/>
        </a:p>
      </dgm:t>
    </dgm:pt>
    <dgm:pt modelId="{98AB60D3-3693-4241-BB88-5FE9F2D9DC69}" type="parTrans" cxnId="{6CF1D9BF-2997-407A-8092-468D06EE9DD3}">
      <dgm:prSet/>
      <dgm:spPr/>
      <dgm:t>
        <a:bodyPr/>
        <a:lstStyle/>
        <a:p>
          <a:endParaRPr lang="en-GB"/>
        </a:p>
      </dgm:t>
    </dgm:pt>
    <dgm:pt modelId="{63AE13F6-1232-4A5E-9F5B-DB731AB8F503}" type="sibTrans" cxnId="{6CF1D9BF-2997-407A-8092-468D06EE9DD3}">
      <dgm:prSet/>
      <dgm:spPr/>
      <dgm:t>
        <a:bodyPr/>
        <a:lstStyle/>
        <a:p>
          <a:endParaRPr lang="en-GB"/>
        </a:p>
      </dgm:t>
    </dgm:pt>
    <dgm:pt modelId="{9E7827E0-54C5-4E4C-B5AB-74BF6C5EDE3C}">
      <dgm:prSet phldrT="[Text]"/>
      <dgm:spPr/>
      <dgm:t>
        <a:bodyPr/>
        <a:lstStyle/>
        <a:p>
          <a:r>
            <a:rPr lang="en-GB" dirty="0" smtClean="0"/>
            <a:t>Paul </a:t>
          </a:r>
          <a:r>
            <a:rPr lang="en-GB" dirty="0" err="1" smtClean="0"/>
            <a:t>Meller</a:t>
          </a:r>
          <a:r>
            <a:rPr lang="en-GB" dirty="0" smtClean="0"/>
            <a:t> </a:t>
          </a:r>
          <a:r>
            <a:rPr lang="en-GB" dirty="0" err="1" smtClean="0"/>
            <a:t>otkriva</a:t>
          </a:r>
          <a:r>
            <a:rPr lang="en-GB" dirty="0" smtClean="0"/>
            <a:t> DDT</a:t>
          </a:r>
        </a:p>
      </dgm:t>
    </dgm:pt>
    <dgm:pt modelId="{BE84F552-DBA0-43D3-8BA5-6AF59C644311}" type="parTrans" cxnId="{BC38C9B6-0384-4E70-BB3C-B25827DD72FD}">
      <dgm:prSet/>
      <dgm:spPr/>
      <dgm:t>
        <a:bodyPr/>
        <a:lstStyle/>
        <a:p>
          <a:endParaRPr lang="en-GB"/>
        </a:p>
      </dgm:t>
    </dgm:pt>
    <dgm:pt modelId="{0F001057-00F7-45AB-B136-0632F23101D7}" type="sibTrans" cxnId="{BC38C9B6-0384-4E70-BB3C-B25827DD72FD}">
      <dgm:prSet/>
      <dgm:spPr/>
      <dgm:t>
        <a:bodyPr/>
        <a:lstStyle/>
        <a:p>
          <a:endParaRPr lang="en-GB"/>
        </a:p>
      </dgm:t>
    </dgm:pt>
    <dgm:pt modelId="{96FC2435-668B-497B-96D6-58902B1BCD16}">
      <dgm:prSet phldrT="[Text]"/>
      <dgm:spPr/>
      <dgm:t>
        <a:bodyPr/>
        <a:lstStyle/>
        <a:p>
          <a:r>
            <a:rPr lang="en-GB" dirty="0" smtClean="0"/>
            <a:t> Rachel Carlson, Silent Spring (DDT)– </a:t>
          </a:r>
          <a:r>
            <a:rPr lang="en-GB" dirty="0" err="1" smtClean="0"/>
            <a:t>početak</a:t>
          </a:r>
          <a:r>
            <a:rPr lang="en-GB" dirty="0" smtClean="0"/>
            <a:t> </a:t>
          </a:r>
          <a:r>
            <a:rPr lang="en-GB" dirty="0" err="1" smtClean="0"/>
            <a:t>pokreta</a:t>
          </a:r>
          <a:r>
            <a:rPr lang="en-GB" dirty="0" smtClean="0"/>
            <a:t> </a:t>
          </a:r>
          <a:r>
            <a:rPr lang="en-GB" dirty="0" err="1" smtClean="0"/>
            <a:t>za</a:t>
          </a:r>
          <a:r>
            <a:rPr lang="en-GB" dirty="0" smtClean="0"/>
            <a:t> </a:t>
          </a:r>
          <a:r>
            <a:rPr lang="en-GB" dirty="0" err="1" smtClean="0"/>
            <a:t>zaštitu</a:t>
          </a:r>
          <a:r>
            <a:rPr lang="en-GB" dirty="0" smtClean="0"/>
            <a:t> </a:t>
          </a:r>
          <a:r>
            <a:rPr lang="en-GB" dirty="0" err="1" smtClean="0"/>
            <a:t>okoliša</a:t>
          </a:r>
          <a:endParaRPr lang="en-GB" dirty="0" smtClean="0"/>
        </a:p>
      </dgm:t>
    </dgm:pt>
    <dgm:pt modelId="{DB7EFF6A-F38E-426E-91BA-BB3DEA512EF5}" type="parTrans" cxnId="{E9715B7A-7A14-4DF0-B829-6D7793647D79}">
      <dgm:prSet/>
      <dgm:spPr/>
      <dgm:t>
        <a:bodyPr/>
        <a:lstStyle/>
        <a:p>
          <a:endParaRPr lang="en-GB"/>
        </a:p>
      </dgm:t>
    </dgm:pt>
    <dgm:pt modelId="{E69BB422-83C3-4790-8185-A9E34BCC1E21}" type="sibTrans" cxnId="{E9715B7A-7A14-4DF0-B829-6D7793647D79}">
      <dgm:prSet/>
      <dgm:spPr/>
      <dgm:t>
        <a:bodyPr/>
        <a:lstStyle/>
        <a:p>
          <a:endParaRPr lang="en-GB"/>
        </a:p>
      </dgm:t>
    </dgm:pt>
    <dgm:pt modelId="{066AF3D8-235E-4117-BE6B-9633ED81641C}">
      <dgm:prSet phldrT="[Text]"/>
      <dgm:spPr/>
      <dgm:t>
        <a:bodyPr/>
        <a:lstStyle/>
        <a:p>
          <a:r>
            <a:rPr lang="en-GB" smtClean="0"/>
            <a:t> </a:t>
          </a:r>
          <a:r>
            <a:rPr lang="en-GB" dirty="0" err="1" smtClean="0"/>
            <a:t>osnovana</a:t>
          </a:r>
          <a:r>
            <a:rPr lang="en-GB" dirty="0" smtClean="0"/>
            <a:t> EPA</a:t>
          </a:r>
          <a:endParaRPr lang="en-GB" dirty="0"/>
        </a:p>
      </dgm:t>
    </dgm:pt>
    <dgm:pt modelId="{121712A5-4910-492D-976C-6208F09B4D99}" type="parTrans" cxnId="{FDFD378D-5250-4496-8815-C70D5411AD3E}">
      <dgm:prSet/>
      <dgm:spPr/>
      <dgm:t>
        <a:bodyPr/>
        <a:lstStyle/>
        <a:p>
          <a:endParaRPr lang="en-GB"/>
        </a:p>
      </dgm:t>
    </dgm:pt>
    <dgm:pt modelId="{0DCC7FA7-96D9-4BD8-97E2-74030129CA3C}" type="sibTrans" cxnId="{FDFD378D-5250-4496-8815-C70D5411AD3E}">
      <dgm:prSet/>
      <dgm:spPr/>
      <dgm:t>
        <a:bodyPr/>
        <a:lstStyle/>
        <a:p>
          <a:endParaRPr lang="en-GB"/>
        </a:p>
      </dgm:t>
    </dgm:pt>
    <dgm:pt modelId="{83E88FC5-B9D3-4F56-A412-F0878C20FE63}">
      <dgm:prSet phldrT="[Text]"/>
      <dgm:spPr/>
      <dgm:t>
        <a:bodyPr/>
        <a:lstStyle/>
        <a:p>
          <a:r>
            <a:rPr lang="en-GB" dirty="0" smtClean="0"/>
            <a:t> </a:t>
          </a:r>
          <a:r>
            <a:rPr lang="en-GB" dirty="0" err="1" smtClean="0"/>
            <a:t>zabranjen</a:t>
          </a:r>
          <a:r>
            <a:rPr lang="en-GB" dirty="0" smtClean="0"/>
            <a:t> DDT</a:t>
          </a:r>
          <a:endParaRPr lang="en-GB" dirty="0"/>
        </a:p>
      </dgm:t>
    </dgm:pt>
    <dgm:pt modelId="{C27A3698-F7C9-4185-B462-7ADACBEA970D}" type="parTrans" cxnId="{67C358ED-65F6-4F91-A0DD-950685F2DEE2}">
      <dgm:prSet/>
      <dgm:spPr/>
      <dgm:t>
        <a:bodyPr/>
        <a:lstStyle/>
        <a:p>
          <a:endParaRPr lang="en-GB"/>
        </a:p>
      </dgm:t>
    </dgm:pt>
    <dgm:pt modelId="{34575670-E020-4D91-8AAD-A4B07EC99B55}" type="sibTrans" cxnId="{67C358ED-65F6-4F91-A0DD-950685F2DEE2}">
      <dgm:prSet/>
      <dgm:spPr/>
      <dgm:t>
        <a:bodyPr/>
        <a:lstStyle/>
        <a:p>
          <a:endParaRPr lang="en-GB"/>
        </a:p>
      </dgm:t>
    </dgm:pt>
    <dgm:pt modelId="{ABACFA5F-83D8-440D-8868-E96D5829436F}">
      <dgm:prSet phldrT="[Text]"/>
      <dgm:spPr/>
      <dgm:t>
        <a:bodyPr/>
        <a:lstStyle/>
        <a:p>
          <a:r>
            <a:rPr lang="en-GB" dirty="0" err="1" smtClean="0"/>
            <a:t>Stockholmska</a:t>
          </a:r>
          <a:r>
            <a:rPr lang="en-GB" dirty="0" smtClean="0"/>
            <a:t> </a:t>
          </a:r>
          <a:r>
            <a:rPr lang="en-GB" dirty="0" err="1" smtClean="0"/>
            <a:t>konvencija</a:t>
          </a:r>
          <a:r>
            <a:rPr lang="en-GB" dirty="0" smtClean="0"/>
            <a:t> o POPs</a:t>
          </a:r>
          <a:endParaRPr lang="en-GB" dirty="0"/>
        </a:p>
      </dgm:t>
    </dgm:pt>
    <dgm:pt modelId="{D6B6E4D4-0415-4A6D-81EC-7F8628D121F8}" type="parTrans" cxnId="{1A376343-B865-48EC-A267-BEB932AF7107}">
      <dgm:prSet/>
      <dgm:spPr/>
      <dgm:t>
        <a:bodyPr/>
        <a:lstStyle/>
        <a:p>
          <a:endParaRPr lang="en-GB"/>
        </a:p>
      </dgm:t>
    </dgm:pt>
    <dgm:pt modelId="{1165040F-04AB-481D-BB48-95983077C080}" type="sibTrans" cxnId="{1A376343-B865-48EC-A267-BEB932AF7107}">
      <dgm:prSet/>
      <dgm:spPr/>
      <dgm:t>
        <a:bodyPr/>
        <a:lstStyle/>
        <a:p>
          <a:endParaRPr lang="en-GB"/>
        </a:p>
      </dgm:t>
    </dgm:pt>
    <dgm:pt modelId="{B8A92728-42C4-45B0-AA03-DDA161F46758}" type="pres">
      <dgm:prSet presAssocID="{10761356-2BE9-4184-95E9-3B984D862B9F}" presName="Name0" presStyleCnt="0">
        <dgm:presLayoutVars>
          <dgm:dir/>
          <dgm:animLvl val="lvl"/>
          <dgm:resizeHandles val="exact"/>
        </dgm:presLayoutVars>
      </dgm:prSet>
      <dgm:spPr/>
    </dgm:pt>
    <dgm:pt modelId="{CAA14E01-BE52-4D5C-BA53-669079764BC8}" type="pres">
      <dgm:prSet presAssocID="{BCDD0EC1-74CD-45D9-B08A-2D0D4DA656F9}" presName="composite" presStyleCnt="0"/>
      <dgm:spPr/>
    </dgm:pt>
    <dgm:pt modelId="{4972F445-3A3E-463E-A7F6-A62907ECF691}" type="pres">
      <dgm:prSet presAssocID="{BCDD0EC1-74CD-45D9-B08A-2D0D4DA656F9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A0C709-5B55-4600-A9FD-A0F210176269}" type="pres">
      <dgm:prSet presAssocID="{BCDD0EC1-74CD-45D9-B08A-2D0D4DA656F9}" presName="desTx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324CEC-18EA-4EBF-9415-830CF9787F24}" type="pres">
      <dgm:prSet presAssocID="{DBA996F4-CF6E-49B1-883E-AC5C7B126588}" presName="space" presStyleCnt="0"/>
      <dgm:spPr/>
    </dgm:pt>
    <dgm:pt modelId="{C94E8404-1B94-42B5-849A-4BF51988EC3E}" type="pres">
      <dgm:prSet presAssocID="{A38013B8-51D4-4036-979E-2515666CE212}" presName="composite" presStyleCnt="0"/>
      <dgm:spPr/>
    </dgm:pt>
    <dgm:pt modelId="{F4131F65-D9ED-45AF-AE0F-7FD36F185489}" type="pres">
      <dgm:prSet presAssocID="{A38013B8-51D4-4036-979E-2515666CE212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9F5099-6CE8-4721-B81E-116C36D0C951}" type="pres">
      <dgm:prSet presAssocID="{A38013B8-51D4-4036-979E-2515666CE212}" presName="desTx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9A5FDF-217D-47DD-9E32-8E7258B6A289}" type="pres">
      <dgm:prSet presAssocID="{A5C25ECB-BD42-4DD8-9C7D-71617F34B4B1}" presName="space" presStyleCnt="0"/>
      <dgm:spPr/>
    </dgm:pt>
    <dgm:pt modelId="{B0856EB4-C7BD-4182-97FD-F8307AE72AF4}" type="pres">
      <dgm:prSet presAssocID="{2351275A-ED71-4CD7-8CD8-DC68CB26C271}" presName="composite" presStyleCnt="0"/>
      <dgm:spPr/>
    </dgm:pt>
    <dgm:pt modelId="{2766E74A-CAE5-4F82-8A3C-25ABCAEAD146}" type="pres">
      <dgm:prSet presAssocID="{2351275A-ED71-4CD7-8CD8-DC68CB26C271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28F2AC-3447-4B66-8237-C20FB28AA9A3}" type="pres">
      <dgm:prSet presAssocID="{2351275A-ED71-4CD7-8CD8-DC68CB26C271}" presName="desTx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C6ABC3-2FDC-4DE2-82D1-53E906A7E4FA}" type="pres">
      <dgm:prSet presAssocID="{F5610863-DF5B-4125-A1DA-6A7B456AF91E}" presName="space" presStyleCnt="0"/>
      <dgm:spPr/>
    </dgm:pt>
    <dgm:pt modelId="{2B9E05AC-8289-482F-8B03-278114DF74A2}" type="pres">
      <dgm:prSet presAssocID="{08669480-CA22-450D-9BB7-E8B781445C4E}" presName="composite" presStyleCnt="0"/>
      <dgm:spPr/>
    </dgm:pt>
    <dgm:pt modelId="{353E6027-9635-431B-AE09-D17A47EA71B6}" type="pres">
      <dgm:prSet presAssocID="{08669480-CA22-450D-9BB7-E8B781445C4E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B30EC8-C748-473E-8095-9F9D40E3DC3C}" type="pres">
      <dgm:prSet presAssocID="{08669480-CA22-450D-9BB7-E8B781445C4E}" presName="desTx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9F0D-E946-4D0E-8F7F-FA47E4A7C1F5}" type="pres">
      <dgm:prSet presAssocID="{F969B974-2174-474F-8F54-1A790825559C}" presName="space" presStyleCnt="0"/>
      <dgm:spPr/>
    </dgm:pt>
    <dgm:pt modelId="{5221C1BD-CCB7-41EF-82B6-09A624355E6D}" type="pres">
      <dgm:prSet presAssocID="{68F340EC-D4F6-426A-9C56-B08EF7EAFCC5}" presName="composite" presStyleCnt="0"/>
      <dgm:spPr/>
    </dgm:pt>
    <dgm:pt modelId="{C983D787-9204-462A-8604-76C34F3DEFE9}" type="pres">
      <dgm:prSet presAssocID="{68F340EC-D4F6-426A-9C56-B08EF7EAFCC5}" presName="par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C532B2-BB7E-4C24-BDAA-79DCF7DCE7B4}" type="pres">
      <dgm:prSet presAssocID="{68F340EC-D4F6-426A-9C56-B08EF7EAFCC5}" presName="desTx" presStyleLbl="revTx" presStyleIdx="4" presStyleCnt="5" custLinFactNeighborX="950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86291FF-ECA2-4026-A863-E72A39093F98}" type="presOf" srcId="{68F340EC-D4F6-426A-9C56-B08EF7EAFCC5}" destId="{C983D787-9204-462A-8604-76C34F3DEFE9}" srcOrd="0" destOrd="0" presId="urn:microsoft.com/office/officeart/2005/8/layout/chevron1"/>
    <dgm:cxn modelId="{BC38C9B6-0384-4E70-BB3C-B25827DD72FD}" srcId="{BCDD0EC1-74CD-45D9-B08A-2D0D4DA656F9}" destId="{9E7827E0-54C5-4E4C-B5AB-74BF6C5EDE3C}" srcOrd="0" destOrd="0" parTransId="{BE84F552-DBA0-43D3-8BA5-6AF59C644311}" sibTransId="{0F001057-00F7-45AB-B136-0632F23101D7}"/>
    <dgm:cxn modelId="{767D8E04-447F-4A38-9343-CFF47DBBE4C8}" type="presOf" srcId="{BCDD0EC1-74CD-45D9-B08A-2D0D4DA656F9}" destId="{4972F445-3A3E-463E-A7F6-A62907ECF691}" srcOrd="0" destOrd="0" presId="urn:microsoft.com/office/officeart/2005/8/layout/chevron1"/>
    <dgm:cxn modelId="{FDFD378D-5250-4496-8815-C70D5411AD3E}" srcId="{2351275A-ED71-4CD7-8CD8-DC68CB26C271}" destId="{066AF3D8-235E-4117-BE6B-9633ED81641C}" srcOrd="0" destOrd="0" parTransId="{121712A5-4910-492D-976C-6208F09B4D99}" sibTransId="{0DCC7FA7-96D9-4BD8-97E2-74030129CA3C}"/>
    <dgm:cxn modelId="{334C9CD3-2AD4-40C0-A794-64BB6ABC2325}" type="presOf" srcId="{10761356-2BE9-4184-95E9-3B984D862B9F}" destId="{B8A92728-42C4-45B0-AA03-DDA161F46758}" srcOrd="0" destOrd="0" presId="urn:microsoft.com/office/officeart/2005/8/layout/chevron1"/>
    <dgm:cxn modelId="{1A376343-B865-48EC-A267-BEB932AF7107}" srcId="{68F340EC-D4F6-426A-9C56-B08EF7EAFCC5}" destId="{ABACFA5F-83D8-440D-8868-E96D5829436F}" srcOrd="0" destOrd="0" parTransId="{D6B6E4D4-0415-4A6D-81EC-7F8628D121F8}" sibTransId="{1165040F-04AB-481D-BB48-95983077C080}"/>
    <dgm:cxn modelId="{6E7AAB39-DCE1-409D-8D0A-C0F598CC2780}" type="presOf" srcId="{2351275A-ED71-4CD7-8CD8-DC68CB26C271}" destId="{2766E74A-CAE5-4F82-8A3C-25ABCAEAD146}" srcOrd="0" destOrd="0" presId="urn:microsoft.com/office/officeart/2005/8/layout/chevron1"/>
    <dgm:cxn modelId="{E2962585-4C98-475F-BCFC-52E4DC86B813}" type="presOf" srcId="{066AF3D8-235E-4117-BE6B-9633ED81641C}" destId="{DF28F2AC-3447-4B66-8237-C20FB28AA9A3}" srcOrd="0" destOrd="0" presId="urn:microsoft.com/office/officeart/2005/8/layout/chevron1"/>
    <dgm:cxn modelId="{67C358ED-65F6-4F91-A0DD-950685F2DEE2}" srcId="{08669480-CA22-450D-9BB7-E8B781445C4E}" destId="{83E88FC5-B9D3-4F56-A412-F0878C20FE63}" srcOrd="0" destOrd="0" parTransId="{C27A3698-F7C9-4185-B462-7ADACBEA970D}" sibTransId="{34575670-E020-4D91-8AAD-A4B07EC99B55}"/>
    <dgm:cxn modelId="{34E2A31C-90FD-4C95-8C6B-81BCA9BD6323}" type="presOf" srcId="{96FC2435-668B-497B-96D6-58902B1BCD16}" destId="{719F5099-6CE8-4721-B81E-116C36D0C951}" srcOrd="0" destOrd="0" presId="urn:microsoft.com/office/officeart/2005/8/layout/chevron1"/>
    <dgm:cxn modelId="{FEC4D973-6ECD-4633-829B-81DB14A04761}" srcId="{10761356-2BE9-4184-95E9-3B984D862B9F}" destId="{BCDD0EC1-74CD-45D9-B08A-2D0D4DA656F9}" srcOrd="0" destOrd="0" parTransId="{6C477027-89D2-4EB3-92C9-FB703D3D0F86}" sibTransId="{DBA996F4-CF6E-49B1-883E-AC5C7B126588}"/>
    <dgm:cxn modelId="{FDB005C5-75F8-465D-868B-07630DD29EC4}" type="presOf" srcId="{08669480-CA22-450D-9BB7-E8B781445C4E}" destId="{353E6027-9635-431B-AE09-D17A47EA71B6}" srcOrd="0" destOrd="0" presId="urn:microsoft.com/office/officeart/2005/8/layout/chevron1"/>
    <dgm:cxn modelId="{6CF1D9BF-2997-407A-8092-468D06EE9DD3}" srcId="{10761356-2BE9-4184-95E9-3B984D862B9F}" destId="{68F340EC-D4F6-426A-9C56-B08EF7EAFCC5}" srcOrd="4" destOrd="0" parTransId="{98AB60D3-3693-4241-BB88-5FE9F2D9DC69}" sibTransId="{63AE13F6-1232-4A5E-9F5B-DB731AB8F503}"/>
    <dgm:cxn modelId="{91F475EA-8433-49A0-B5AE-4151A3E77C1E}" srcId="{10761356-2BE9-4184-95E9-3B984D862B9F}" destId="{2351275A-ED71-4CD7-8CD8-DC68CB26C271}" srcOrd="2" destOrd="0" parTransId="{88A88D92-076F-48C2-8691-630EA816CCE8}" sibTransId="{F5610863-DF5B-4125-A1DA-6A7B456AF91E}"/>
    <dgm:cxn modelId="{3019E179-5852-48C2-83A7-A28F21B39232}" type="presOf" srcId="{ABACFA5F-83D8-440D-8868-E96D5829436F}" destId="{B5C532B2-BB7E-4C24-BDAA-79DCF7DCE7B4}" srcOrd="0" destOrd="0" presId="urn:microsoft.com/office/officeart/2005/8/layout/chevron1"/>
    <dgm:cxn modelId="{198D071A-E250-4470-941A-7F090D959272}" type="presOf" srcId="{A38013B8-51D4-4036-979E-2515666CE212}" destId="{F4131F65-D9ED-45AF-AE0F-7FD36F185489}" srcOrd="0" destOrd="0" presId="urn:microsoft.com/office/officeart/2005/8/layout/chevron1"/>
    <dgm:cxn modelId="{E9715B7A-7A14-4DF0-B829-6D7793647D79}" srcId="{A38013B8-51D4-4036-979E-2515666CE212}" destId="{96FC2435-668B-497B-96D6-58902B1BCD16}" srcOrd="0" destOrd="0" parTransId="{DB7EFF6A-F38E-426E-91BA-BB3DEA512EF5}" sibTransId="{E69BB422-83C3-4790-8185-A9E34BCC1E21}"/>
    <dgm:cxn modelId="{5D4EB7E5-FF01-4804-B36D-520784190AE0}" type="presOf" srcId="{9E7827E0-54C5-4E4C-B5AB-74BF6C5EDE3C}" destId="{E9A0C709-5B55-4600-A9FD-A0F210176269}" srcOrd="0" destOrd="0" presId="urn:microsoft.com/office/officeart/2005/8/layout/chevron1"/>
    <dgm:cxn modelId="{71155F63-C6D4-4A6C-95D6-D750B78FF3FA}" srcId="{10761356-2BE9-4184-95E9-3B984D862B9F}" destId="{A38013B8-51D4-4036-979E-2515666CE212}" srcOrd="1" destOrd="0" parTransId="{D7805F62-B3D0-4DA6-A961-16A59B400027}" sibTransId="{A5C25ECB-BD42-4DD8-9C7D-71617F34B4B1}"/>
    <dgm:cxn modelId="{146EE9B7-87CF-460C-A6C1-B5DB94D37A54}" srcId="{10761356-2BE9-4184-95E9-3B984D862B9F}" destId="{08669480-CA22-450D-9BB7-E8B781445C4E}" srcOrd="3" destOrd="0" parTransId="{D914AF9B-903F-4C9A-BEFC-9B84D3343149}" sibTransId="{F969B974-2174-474F-8F54-1A790825559C}"/>
    <dgm:cxn modelId="{D69A8A7C-C954-408B-86D8-DC406F80AEFC}" type="presOf" srcId="{83E88FC5-B9D3-4F56-A412-F0878C20FE63}" destId="{BBB30EC8-C748-473E-8095-9F9D40E3DC3C}" srcOrd="0" destOrd="0" presId="urn:microsoft.com/office/officeart/2005/8/layout/chevron1"/>
    <dgm:cxn modelId="{7BDAC1E2-DA65-4288-9D1E-6EF69F04D8EF}" type="presParOf" srcId="{B8A92728-42C4-45B0-AA03-DDA161F46758}" destId="{CAA14E01-BE52-4D5C-BA53-669079764BC8}" srcOrd="0" destOrd="0" presId="urn:microsoft.com/office/officeart/2005/8/layout/chevron1"/>
    <dgm:cxn modelId="{BC74BD39-204B-45A5-B67B-3396EEF64227}" type="presParOf" srcId="{CAA14E01-BE52-4D5C-BA53-669079764BC8}" destId="{4972F445-3A3E-463E-A7F6-A62907ECF691}" srcOrd="0" destOrd="0" presId="urn:microsoft.com/office/officeart/2005/8/layout/chevron1"/>
    <dgm:cxn modelId="{F4C286F1-879D-4D21-A8B1-B6047BDC748B}" type="presParOf" srcId="{CAA14E01-BE52-4D5C-BA53-669079764BC8}" destId="{E9A0C709-5B55-4600-A9FD-A0F210176269}" srcOrd="1" destOrd="0" presId="urn:microsoft.com/office/officeart/2005/8/layout/chevron1"/>
    <dgm:cxn modelId="{0FBBDCCF-B753-416B-A485-5AEE40B5F6CE}" type="presParOf" srcId="{B8A92728-42C4-45B0-AA03-DDA161F46758}" destId="{2C324CEC-18EA-4EBF-9415-830CF9787F24}" srcOrd="1" destOrd="0" presId="urn:microsoft.com/office/officeart/2005/8/layout/chevron1"/>
    <dgm:cxn modelId="{582A8282-843C-4DBF-9455-FCC1C706D365}" type="presParOf" srcId="{B8A92728-42C4-45B0-AA03-DDA161F46758}" destId="{C94E8404-1B94-42B5-849A-4BF51988EC3E}" srcOrd="2" destOrd="0" presId="urn:microsoft.com/office/officeart/2005/8/layout/chevron1"/>
    <dgm:cxn modelId="{A9C2C4F4-92B0-4748-8A3C-6A5B3C91D52A}" type="presParOf" srcId="{C94E8404-1B94-42B5-849A-4BF51988EC3E}" destId="{F4131F65-D9ED-45AF-AE0F-7FD36F185489}" srcOrd="0" destOrd="0" presId="urn:microsoft.com/office/officeart/2005/8/layout/chevron1"/>
    <dgm:cxn modelId="{EF33B4CD-3F13-4E7A-9157-16A3495646E2}" type="presParOf" srcId="{C94E8404-1B94-42B5-849A-4BF51988EC3E}" destId="{719F5099-6CE8-4721-B81E-116C36D0C951}" srcOrd="1" destOrd="0" presId="urn:microsoft.com/office/officeart/2005/8/layout/chevron1"/>
    <dgm:cxn modelId="{FA67EF9D-CFDF-46F3-AC7E-E9B1ACDB1C21}" type="presParOf" srcId="{B8A92728-42C4-45B0-AA03-DDA161F46758}" destId="{B99A5FDF-217D-47DD-9E32-8E7258B6A289}" srcOrd="3" destOrd="0" presId="urn:microsoft.com/office/officeart/2005/8/layout/chevron1"/>
    <dgm:cxn modelId="{9DDB9B77-F061-4899-A758-6077F50F08FB}" type="presParOf" srcId="{B8A92728-42C4-45B0-AA03-DDA161F46758}" destId="{B0856EB4-C7BD-4182-97FD-F8307AE72AF4}" srcOrd="4" destOrd="0" presId="urn:microsoft.com/office/officeart/2005/8/layout/chevron1"/>
    <dgm:cxn modelId="{7E63568B-1619-4C3F-8218-F46CA830F1C5}" type="presParOf" srcId="{B0856EB4-C7BD-4182-97FD-F8307AE72AF4}" destId="{2766E74A-CAE5-4F82-8A3C-25ABCAEAD146}" srcOrd="0" destOrd="0" presId="urn:microsoft.com/office/officeart/2005/8/layout/chevron1"/>
    <dgm:cxn modelId="{0D0546D4-6FB8-4C41-9166-B038B43560F4}" type="presParOf" srcId="{B0856EB4-C7BD-4182-97FD-F8307AE72AF4}" destId="{DF28F2AC-3447-4B66-8237-C20FB28AA9A3}" srcOrd="1" destOrd="0" presId="urn:microsoft.com/office/officeart/2005/8/layout/chevron1"/>
    <dgm:cxn modelId="{23DD1271-4601-4ED5-96B5-1307E02ECD4D}" type="presParOf" srcId="{B8A92728-42C4-45B0-AA03-DDA161F46758}" destId="{FCC6ABC3-2FDC-4DE2-82D1-53E906A7E4FA}" srcOrd="5" destOrd="0" presId="urn:microsoft.com/office/officeart/2005/8/layout/chevron1"/>
    <dgm:cxn modelId="{1E065D46-AD8A-41EE-B874-CFA32DF4D1C0}" type="presParOf" srcId="{B8A92728-42C4-45B0-AA03-DDA161F46758}" destId="{2B9E05AC-8289-482F-8B03-278114DF74A2}" srcOrd="6" destOrd="0" presId="urn:microsoft.com/office/officeart/2005/8/layout/chevron1"/>
    <dgm:cxn modelId="{48A2B7FD-D33B-4076-8EE7-DCC0D7A0D1BC}" type="presParOf" srcId="{2B9E05AC-8289-482F-8B03-278114DF74A2}" destId="{353E6027-9635-431B-AE09-D17A47EA71B6}" srcOrd="0" destOrd="0" presId="urn:microsoft.com/office/officeart/2005/8/layout/chevron1"/>
    <dgm:cxn modelId="{9CC8F0DA-9DCC-4E7D-A887-3A269B16A30C}" type="presParOf" srcId="{2B9E05AC-8289-482F-8B03-278114DF74A2}" destId="{BBB30EC8-C748-473E-8095-9F9D40E3DC3C}" srcOrd="1" destOrd="0" presId="urn:microsoft.com/office/officeart/2005/8/layout/chevron1"/>
    <dgm:cxn modelId="{346A49FF-7060-48F8-90F5-519238C59518}" type="presParOf" srcId="{B8A92728-42C4-45B0-AA03-DDA161F46758}" destId="{B6F69F0D-E946-4D0E-8F7F-FA47E4A7C1F5}" srcOrd="7" destOrd="0" presId="urn:microsoft.com/office/officeart/2005/8/layout/chevron1"/>
    <dgm:cxn modelId="{E70CBD27-1B57-4077-9EF5-A3B9F5CAB40D}" type="presParOf" srcId="{B8A92728-42C4-45B0-AA03-DDA161F46758}" destId="{5221C1BD-CCB7-41EF-82B6-09A624355E6D}" srcOrd="8" destOrd="0" presId="urn:microsoft.com/office/officeart/2005/8/layout/chevron1"/>
    <dgm:cxn modelId="{7B1B5D5E-491C-406A-B543-FEC58010CB26}" type="presParOf" srcId="{5221C1BD-CCB7-41EF-82B6-09A624355E6D}" destId="{C983D787-9204-462A-8604-76C34F3DEFE9}" srcOrd="0" destOrd="0" presId="urn:microsoft.com/office/officeart/2005/8/layout/chevron1"/>
    <dgm:cxn modelId="{C8B3FD37-0D39-468A-9DF2-9AE8104A13EB}" type="presParOf" srcId="{5221C1BD-CCB7-41EF-82B6-09A624355E6D}" destId="{B5C532B2-BB7E-4C24-BDAA-79DCF7DCE7B4}" srcOrd="1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E2DF76-A5B7-4680-9610-8E8CA3383332}" type="doc">
      <dgm:prSet loTypeId="urn:microsoft.com/office/officeart/2005/8/layout/arrow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DECBD62-DF52-4420-9E49-B9BCC63AFF14}">
      <dgm:prSet phldrT="[Text]"/>
      <dgm:spPr/>
      <dgm:t>
        <a:bodyPr/>
        <a:lstStyle/>
        <a:p>
          <a:r>
            <a:rPr lang="en-GB" b="1" dirty="0" err="1" smtClean="0"/>
            <a:t>Povećanje</a:t>
          </a:r>
          <a:r>
            <a:rPr lang="en-GB" b="1" dirty="0" smtClean="0"/>
            <a:t> </a:t>
          </a:r>
          <a:r>
            <a:rPr lang="en-GB" b="1" dirty="0" err="1" smtClean="0"/>
            <a:t>prinosa</a:t>
          </a:r>
          <a:endParaRPr lang="en-GB" b="1" dirty="0" smtClean="0"/>
        </a:p>
        <a:p>
          <a:r>
            <a:rPr lang="en-GB" b="1" dirty="0" err="1" smtClean="0"/>
            <a:t>Suzbijanje</a:t>
          </a:r>
          <a:r>
            <a:rPr lang="en-GB" b="1" dirty="0" smtClean="0"/>
            <a:t> </a:t>
          </a:r>
          <a:r>
            <a:rPr lang="en-GB" b="1" dirty="0" err="1" smtClean="0"/>
            <a:t>bolesti</a:t>
          </a:r>
          <a:r>
            <a:rPr lang="en-GB" b="1" dirty="0" smtClean="0"/>
            <a:t> </a:t>
          </a:r>
        </a:p>
        <a:p>
          <a:r>
            <a:rPr lang="en-GB" b="1" dirty="0" err="1" smtClean="0"/>
            <a:t>Higijenski</a:t>
          </a:r>
          <a:r>
            <a:rPr lang="en-GB" b="1" dirty="0" smtClean="0"/>
            <a:t> </a:t>
          </a:r>
          <a:r>
            <a:rPr lang="en-GB" b="1" dirty="0" err="1" smtClean="0"/>
            <a:t>uvjeti</a:t>
          </a:r>
          <a:r>
            <a:rPr lang="en-GB" b="1" dirty="0" smtClean="0"/>
            <a:t> </a:t>
          </a:r>
        </a:p>
        <a:p>
          <a:r>
            <a:rPr lang="en-GB" b="1" dirty="0" err="1" smtClean="0"/>
            <a:t>Kontrola</a:t>
          </a:r>
          <a:r>
            <a:rPr lang="en-GB" b="1" dirty="0" smtClean="0"/>
            <a:t> </a:t>
          </a:r>
          <a:r>
            <a:rPr lang="en-GB" b="1" dirty="0" err="1" smtClean="0"/>
            <a:t>agresivnih</a:t>
          </a:r>
          <a:r>
            <a:rPr lang="en-GB" b="1" dirty="0" smtClean="0"/>
            <a:t> </a:t>
          </a:r>
          <a:r>
            <a:rPr lang="en-GB" b="1" dirty="0" err="1" smtClean="0"/>
            <a:t>korova</a:t>
          </a:r>
          <a:endParaRPr lang="en-GB" b="1" dirty="0" smtClean="0"/>
        </a:p>
        <a:p>
          <a:r>
            <a:rPr lang="en-GB" b="1" dirty="0" err="1" smtClean="0"/>
            <a:t>Skladištenje</a:t>
          </a:r>
          <a:r>
            <a:rPr lang="en-GB" b="1" dirty="0" smtClean="0"/>
            <a:t> </a:t>
          </a:r>
          <a:r>
            <a:rPr lang="en-GB" b="1" dirty="0" err="1" smtClean="0"/>
            <a:t>hrane</a:t>
          </a:r>
          <a:endParaRPr lang="en-GB" b="1" dirty="0" smtClean="0"/>
        </a:p>
        <a:p>
          <a:endParaRPr lang="en-GB" b="1" dirty="0"/>
        </a:p>
      </dgm:t>
    </dgm:pt>
    <dgm:pt modelId="{00D7A787-129A-44E5-9CE2-31A24D33AF74}" type="parTrans" cxnId="{67DE9C54-7C2D-47FC-8EEF-8CF8DB5CC35F}">
      <dgm:prSet/>
      <dgm:spPr/>
      <dgm:t>
        <a:bodyPr/>
        <a:lstStyle/>
        <a:p>
          <a:endParaRPr lang="en-GB"/>
        </a:p>
      </dgm:t>
    </dgm:pt>
    <dgm:pt modelId="{632473ED-06F3-4D2A-9A92-A8444DC463D8}" type="sibTrans" cxnId="{67DE9C54-7C2D-47FC-8EEF-8CF8DB5CC35F}">
      <dgm:prSet/>
      <dgm:spPr/>
      <dgm:t>
        <a:bodyPr/>
        <a:lstStyle/>
        <a:p>
          <a:endParaRPr lang="en-GB"/>
        </a:p>
      </dgm:t>
    </dgm:pt>
    <dgm:pt modelId="{56326F02-1CAF-41F4-9E86-6D8D73C28529}">
      <dgm:prSet phldrT="[Text]"/>
      <dgm:spPr/>
      <dgm:t>
        <a:bodyPr/>
        <a:lstStyle/>
        <a:p>
          <a:r>
            <a:rPr lang="en-GB" b="1" dirty="0" err="1" smtClean="0"/>
            <a:t>Onečišćenje</a:t>
          </a:r>
          <a:r>
            <a:rPr lang="en-GB" b="1" dirty="0" smtClean="0"/>
            <a:t> </a:t>
          </a:r>
          <a:r>
            <a:rPr lang="en-GB" b="1" dirty="0" err="1" smtClean="0"/>
            <a:t>okoliša</a:t>
          </a:r>
          <a:endParaRPr lang="en-GB" b="1" dirty="0" smtClean="0"/>
        </a:p>
        <a:p>
          <a:r>
            <a:rPr lang="en-GB" b="1" dirty="0" err="1" smtClean="0"/>
            <a:t>Toksični</a:t>
          </a:r>
          <a:r>
            <a:rPr lang="en-GB" b="1" dirty="0" smtClean="0"/>
            <a:t> </a:t>
          </a:r>
          <a:r>
            <a:rPr lang="en-GB" b="1" dirty="0" err="1" smtClean="0"/>
            <a:t>za</a:t>
          </a:r>
          <a:r>
            <a:rPr lang="en-GB" b="1" dirty="0" smtClean="0"/>
            <a:t> </a:t>
          </a:r>
          <a:r>
            <a:rPr lang="en-GB" b="1" dirty="0" err="1" smtClean="0"/>
            <a:t>ljude</a:t>
          </a:r>
          <a:r>
            <a:rPr lang="en-GB" b="1" dirty="0" smtClean="0"/>
            <a:t> </a:t>
          </a:r>
          <a:r>
            <a:rPr lang="en-GB" b="1" dirty="0" err="1" smtClean="0"/>
            <a:t>i</a:t>
          </a:r>
          <a:r>
            <a:rPr lang="en-GB" b="1" dirty="0" smtClean="0"/>
            <a:t> </a:t>
          </a:r>
          <a:r>
            <a:rPr lang="en-GB" b="1" dirty="0" err="1" smtClean="0"/>
            <a:t>okoliš</a:t>
          </a:r>
          <a:endParaRPr lang="en-GB" b="1" dirty="0" smtClean="0"/>
        </a:p>
        <a:p>
          <a:r>
            <a:rPr lang="en-GB" b="1" dirty="0" err="1" smtClean="0"/>
            <a:t>Zagađenost</a:t>
          </a:r>
          <a:r>
            <a:rPr lang="en-GB" b="1" dirty="0" smtClean="0"/>
            <a:t> </a:t>
          </a:r>
          <a:r>
            <a:rPr lang="en-GB" b="1" dirty="0" err="1" smtClean="0"/>
            <a:t>tla</a:t>
          </a:r>
          <a:endParaRPr lang="en-GB" b="1" dirty="0" smtClean="0"/>
        </a:p>
        <a:p>
          <a:r>
            <a:rPr lang="en-GB" b="1" dirty="0" err="1" smtClean="0"/>
            <a:t>Ispiranje</a:t>
          </a:r>
          <a:r>
            <a:rPr lang="en-GB" b="1" dirty="0" smtClean="0"/>
            <a:t> u </a:t>
          </a:r>
          <a:r>
            <a:rPr lang="en-GB" b="1" dirty="0" err="1" smtClean="0"/>
            <a:t>površinske</a:t>
          </a:r>
          <a:r>
            <a:rPr lang="en-GB" b="1" dirty="0" smtClean="0"/>
            <a:t> I </a:t>
          </a:r>
          <a:r>
            <a:rPr lang="en-GB" b="1" dirty="0" err="1" smtClean="0"/>
            <a:t>podzemne</a:t>
          </a:r>
          <a:r>
            <a:rPr lang="en-GB" b="1" dirty="0" smtClean="0"/>
            <a:t> </a:t>
          </a:r>
          <a:r>
            <a:rPr lang="en-GB" b="1" dirty="0" err="1" smtClean="0"/>
            <a:t>vode</a:t>
          </a:r>
          <a:endParaRPr lang="en-GB" b="1" dirty="0" smtClean="0"/>
        </a:p>
        <a:p>
          <a:r>
            <a:rPr lang="en-GB" b="1" dirty="0" err="1" smtClean="0"/>
            <a:t>Rezistencija</a:t>
          </a:r>
          <a:endParaRPr lang="en-GB" b="1" dirty="0" smtClean="0"/>
        </a:p>
        <a:p>
          <a:r>
            <a:rPr lang="en-GB" b="1" dirty="0" err="1" smtClean="0"/>
            <a:t>Prijetnja</a:t>
          </a:r>
          <a:r>
            <a:rPr lang="en-GB" b="1" dirty="0" smtClean="0"/>
            <a:t> </a:t>
          </a:r>
          <a:r>
            <a:rPr lang="en-GB" b="1" dirty="0" err="1" smtClean="0"/>
            <a:t>bioraznolikosti</a:t>
          </a:r>
          <a:endParaRPr lang="en-GB" b="1" dirty="0"/>
        </a:p>
      </dgm:t>
    </dgm:pt>
    <dgm:pt modelId="{82DB0ADC-6835-4F60-B9E2-0E3B58CC8537}" type="parTrans" cxnId="{F69724EB-1CB5-4069-AA74-118714DCBC6C}">
      <dgm:prSet/>
      <dgm:spPr/>
      <dgm:t>
        <a:bodyPr/>
        <a:lstStyle/>
        <a:p>
          <a:endParaRPr lang="en-GB"/>
        </a:p>
      </dgm:t>
    </dgm:pt>
    <dgm:pt modelId="{D40EEEE7-0F4D-4F21-BDEC-4407DF5D3E8F}" type="sibTrans" cxnId="{F69724EB-1CB5-4069-AA74-118714DCBC6C}">
      <dgm:prSet/>
      <dgm:spPr/>
      <dgm:t>
        <a:bodyPr/>
        <a:lstStyle/>
        <a:p>
          <a:endParaRPr lang="en-GB"/>
        </a:p>
      </dgm:t>
    </dgm:pt>
    <dgm:pt modelId="{A022E4E9-0C58-453F-87B6-E14E19D070A9}" type="pres">
      <dgm:prSet presAssocID="{1AE2DF76-A5B7-4680-9610-8E8CA338333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F173836-8FFE-4BB5-A1E2-902702D1E895}" type="pres">
      <dgm:prSet presAssocID="{1AE2DF76-A5B7-4680-9610-8E8CA3383332}" presName="divider" presStyleLbl="fgShp" presStyleIdx="0" presStyleCnt="1"/>
      <dgm:spPr/>
    </dgm:pt>
    <dgm:pt modelId="{225481D5-EB69-4542-9BE0-B92A4CC4F961}" type="pres">
      <dgm:prSet presAssocID="{CDECBD62-DF52-4420-9E49-B9BCC63AFF14}" presName="downArrow" presStyleLbl="node1" presStyleIdx="0" presStyleCnt="2"/>
      <dgm:spPr/>
    </dgm:pt>
    <dgm:pt modelId="{4B0F2456-68CD-400B-85BC-0B1833595D24}" type="pres">
      <dgm:prSet presAssocID="{CDECBD62-DF52-4420-9E49-B9BCC63AFF14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618673-8C7B-47AD-AFCF-6BBFA089844A}" type="pres">
      <dgm:prSet presAssocID="{56326F02-1CAF-41F4-9E86-6D8D73C28529}" presName="upArrow" presStyleLbl="node1" presStyleIdx="1" presStyleCnt="2"/>
      <dgm:spPr/>
    </dgm:pt>
    <dgm:pt modelId="{90D4DF25-926C-4D3A-8493-B2EF9AECA54F}" type="pres">
      <dgm:prSet presAssocID="{56326F02-1CAF-41F4-9E86-6D8D73C28529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1E325FF-642E-472A-948B-D0A342EA3049}" type="presOf" srcId="{56326F02-1CAF-41F4-9E86-6D8D73C28529}" destId="{90D4DF25-926C-4D3A-8493-B2EF9AECA54F}" srcOrd="0" destOrd="0" presId="urn:microsoft.com/office/officeart/2005/8/layout/arrow3"/>
    <dgm:cxn modelId="{C3E6D569-0746-456E-8F99-41FA4D0EE80F}" type="presOf" srcId="{1AE2DF76-A5B7-4680-9610-8E8CA3383332}" destId="{A022E4E9-0C58-453F-87B6-E14E19D070A9}" srcOrd="0" destOrd="0" presId="urn:microsoft.com/office/officeart/2005/8/layout/arrow3"/>
    <dgm:cxn modelId="{67DE9C54-7C2D-47FC-8EEF-8CF8DB5CC35F}" srcId="{1AE2DF76-A5B7-4680-9610-8E8CA3383332}" destId="{CDECBD62-DF52-4420-9E49-B9BCC63AFF14}" srcOrd="0" destOrd="0" parTransId="{00D7A787-129A-44E5-9CE2-31A24D33AF74}" sibTransId="{632473ED-06F3-4D2A-9A92-A8444DC463D8}"/>
    <dgm:cxn modelId="{F69724EB-1CB5-4069-AA74-118714DCBC6C}" srcId="{1AE2DF76-A5B7-4680-9610-8E8CA3383332}" destId="{56326F02-1CAF-41F4-9E86-6D8D73C28529}" srcOrd="1" destOrd="0" parTransId="{82DB0ADC-6835-4F60-B9E2-0E3B58CC8537}" sibTransId="{D40EEEE7-0F4D-4F21-BDEC-4407DF5D3E8F}"/>
    <dgm:cxn modelId="{4A8DA25C-37F6-4A49-BC8F-B2119FE80B2E}" type="presOf" srcId="{CDECBD62-DF52-4420-9E49-B9BCC63AFF14}" destId="{4B0F2456-68CD-400B-85BC-0B1833595D24}" srcOrd="0" destOrd="0" presId="urn:microsoft.com/office/officeart/2005/8/layout/arrow3"/>
    <dgm:cxn modelId="{AC68F3BB-FBD5-4255-B2AB-B8E793213B64}" type="presParOf" srcId="{A022E4E9-0C58-453F-87B6-E14E19D070A9}" destId="{FF173836-8FFE-4BB5-A1E2-902702D1E895}" srcOrd="0" destOrd="0" presId="urn:microsoft.com/office/officeart/2005/8/layout/arrow3"/>
    <dgm:cxn modelId="{30C91427-9B19-4092-9A6A-9B864FB8D394}" type="presParOf" srcId="{A022E4E9-0C58-453F-87B6-E14E19D070A9}" destId="{225481D5-EB69-4542-9BE0-B92A4CC4F961}" srcOrd="1" destOrd="0" presId="urn:microsoft.com/office/officeart/2005/8/layout/arrow3"/>
    <dgm:cxn modelId="{9BA2310D-77B2-47C2-ACE1-22E34BB0B097}" type="presParOf" srcId="{A022E4E9-0C58-453F-87B6-E14E19D070A9}" destId="{4B0F2456-68CD-400B-85BC-0B1833595D24}" srcOrd="2" destOrd="0" presId="urn:microsoft.com/office/officeart/2005/8/layout/arrow3"/>
    <dgm:cxn modelId="{DDD19CDA-1CE1-4B4F-9FF3-E0BF6F495CE5}" type="presParOf" srcId="{A022E4E9-0C58-453F-87B6-E14E19D070A9}" destId="{5F618673-8C7B-47AD-AFCF-6BBFA089844A}" srcOrd="3" destOrd="0" presId="urn:microsoft.com/office/officeart/2005/8/layout/arrow3"/>
    <dgm:cxn modelId="{7805F372-8457-454D-9F99-BF13CE0A47BF}" type="presParOf" srcId="{A022E4E9-0C58-453F-87B6-E14E19D070A9}" destId="{90D4DF25-926C-4D3A-8493-B2EF9AECA54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A6735E-D773-4BD7-A279-72B8D8EE28BA}" type="doc">
      <dgm:prSet loTypeId="urn:microsoft.com/office/officeart/2008/layout/HexagonCluster" loCatId="picture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GB"/>
        </a:p>
      </dgm:t>
    </dgm:pt>
    <dgm:pt modelId="{4A4F7785-E3B1-4438-BA41-F09CE22A0109}">
      <dgm:prSet phldrT="[Text]"/>
      <dgm:spPr/>
      <dgm:t>
        <a:bodyPr/>
        <a:lstStyle/>
        <a:p>
          <a:r>
            <a:rPr lang="en-GB" b="1" smtClean="0"/>
            <a:t>Bio</a:t>
          </a:r>
          <a:endParaRPr lang="en-GB" b="1" dirty="0"/>
        </a:p>
      </dgm:t>
    </dgm:pt>
    <dgm:pt modelId="{6FE3A518-39E4-4162-951C-5A7E6452C25B}" type="parTrans" cxnId="{A5FF64BF-23A5-436F-8F4B-4C021437C0CB}">
      <dgm:prSet/>
      <dgm:spPr/>
      <dgm:t>
        <a:bodyPr/>
        <a:lstStyle/>
        <a:p>
          <a:endParaRPr lang="en-GB"/>
        </a:p>
      </dgm:t>
    </dgm:pt>
    <dgm:pt modelId="{BCF37705-6B21-4559-A2F1-A9E81DB71D1F}" type="sibTrans" cxnId="{A5FF64BF-23A5-436F-8F4B-4C021437C0CB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27221DF6-33AF-4709-A975-AB5093FD56EC}">
      <dgm:prSet phldrT="[Text]"/>
      <dgm:spPr/>
      <dgm:t>
        <a:bodyPr/>
        <a:lstStyle/>
        <a:p>
          <a:r>
            <a:rPr lang="en-GB" b="1" smtClean="0"/>
            <a:t>Tlo</a:t>
          </a:r>
          <a:endParaRPr lang="en-GB" b="1" dirty="0"/>
        </a:p>
      </dgm:t>
    </dgm:pt>
    <dgm:pt modelId="{3FE0B7FB-5F79-4927-8C57-A909E1E852F3}" type="parTrans" cxnId="{803A786C-6888-4AA1-9BC9-AD5457F89997}">
      <dgm:prSet/>
      <dgm:spPr/>
      <dgm:t>
        <a:bodyPr/>
        <a:lstStyle/>
        <a:p>
          <a:endParaRPr lang="en-GB"/>
        </a:p>
      </dgm:t>
    </dgm:pt>
    <dgm:pt modelId="{E5B6E087-5336-4759-83E4-54EF2AE55CED}" type="sibTrans" cxnId="{803A786C-6888-4AA1-9BC9-AD5457F89997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EB6C4509-7E59-4DA1-A372-BD4A66818F83}">
      <dgm:prSet phldrT="[Text]"/>
      <dgm:spPr/>
      <dgm:t>
        <a:bodyPr/>
        <a:lstStyle/>
        <a:p>
          <a:r>
            <a:rPr lang="en-GB" b="1" smtClean="0"/>
            <a:t>Voda</a:t>
          </a:r>
          <a:endParaRPr lang="en-GB" b="1" dirty="0"/>
        </a:p>
      </dgm:t>
    </dgm:pt>
    <dgm:pt modelId="{151B2CED-6CB8-4E0A-B439-7DB03C38817F}" type="parTrans" cxnId="{153441CE-41ED-49B5-8789-E9F166C8492D}">
      <dgm:prSet/>
      <dgm:spPr/>
      <dgm:t>
        <a:bodyPr/>
        <a:lstStyle/>
        <a:p>
          <a:endParaRPr lang="en-GB"/>
        </a:p>
      </dgm:t>
    </dgm:pt>
    <dgm:pt modelId="{9F96B31E-9F58-4AEE-8479-F3C859571CFB}" type="sibTrans" cxnId="{153441CE-41ED-49B5-8789-E9F166C8492D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ED6BF9CC-5B93-4535-B1BD-5B594DECA0C9}" type="pres">
      <dgm:prSet presAssocID="{A6A6735E-D773-4BD7-A279-72B8D8EE28BA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GB"/>
        </a:p>
      </dgm:t>
    </dgm:pt>
    <dgm:pt modelId="{C0078FF4-58C9-48AE-8D69-7C4AE47D2A8B}" type="pres">
      <dgm:prSet presAssocID="{4A4F7785-E3B1-4438-BA41-F09CE22A0109}" presName="text1" presStyleCnt="0"/>
      <dgm:spPr/>
      <dgm:t>
        <a:bodyPr/>
        <a:lstStyle/>
        <a:p>
          <a:endParaRPr lang="en-GB"/>
        </a:p>
      </dgm:t>
    </dgm:pt>
    <dgm:pt modelId="{5D1DB4A3-F872-4943-A239-CF3CD869F628}" type="pres">
      <dgm:prSet presAssocID="{4A4F7785-E3B1-4438-BA41-F09CE22A0109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44493B-E2BC-44E2-BE0B-AC5C3F7C1555}" type="pres">
      <dgm:prSet presAssocID="{4A4F7785-E3B1-4438-BA41-F09CE22A0109}" presName="textaccent1" presStyleCnt="0"/>
      <dgm:spPr/>
      <dgm:t>
        <a:bodyPr/>
        <a:lstStyle/>
        <a:p>
          <a:endParaRPr lang="en-GB"/>
        </a:p>
      </dgm:t>
    </dgm:pt>
    <dgm:pt modelId="{318BF5B4-B2BA-4A25-8DCA-4B10CD9A4001}" type="pres">
      <dgm:prSet presAssocID="{4A4F7785-E3B1-4438-BA41-F09CE22A0109}" presName="accentRepeatNode" presStyleLbl="solidAlignAcc1" presStyleIdx="0" presStyleCnt="6"/>
      <dgm:spPr/>
      <dgm:t>
        <a:bodyPr/>
        <a:lstStyle/>
        <a:p>
          <a:endParaRPr lang="en-GB"/>
        </a:p>
      </dgm:t>
    </dgm:pt>
    <dgm:pt modelId="{8DFB9DB3-855D-4E2B-B682-0DF888B27C81}" type="pres">
      <dgm:prSet presAssocID="{BCF37705-6B21-4559-A2F1-A9E81DB71D1F}" presName="image1" presStyleCnt="0"/>
      <dgm:spPr/>
      <dgm:t>
        <a:bodyPr/>
        <a:lstStyle/>
        <a:p>
          <a:endParaRPr lang="en-GB"/>
        </a:p>
      </dgm:t>
    </dgm:pt>
    <dgm:pt modelId="{EBA46F55-16FB-42E8-A9BF-208A47300ECA}" type="pres">
      <dgm:prSet presAssocID="{BCF37705-6B21-4559-A2F1-A9E81DB71D1F}" presName="imageRepeatNode" presStyleLbl="alignAcc1" presStyleIdx="0" presStyleCnt="3"/>
      <dgm:spPr/>
      <dgm:t>
        <a:bodyPr/>
        <a:lstStyle/>
        <a:p>
          <a:endParaRPr lang="en-GB"/>
        </a:p>
      </dgm:t>
    </dgm:pt>
    <dgm:pt modelId="{84437BBB-5822-4A81-9AF9-5E361927AB5E}" type="pres">
      <dgm:prSet presAssocID="{BCF37705-6B21-4559-A2F1-A9E81DB71D1F}" presName="imageaccent1" presStyleCnt="0"/>
      <dgm:spPr/>
      <dgm:t>
        <a:bodyPr/>
        <a:lstStyle/>
        <a:p>
          <a:endParaRPr lang="en-GB"/>
        </a:p>
      </dgm:t>
    </dgm:pt>
    <dgm:pt modelId="{B5B71150-5129-403E-888B-296DF9318BA4}" type="pres">
      <dgm:prSet presAssocID="{BCF37705-6B21-4559-A2F1-A9E81DB71D1F}" presName="accentRepeatNode" presStyleLbl="solidAlignAcc1" presStyleIdx="1" presStyleCnt="6"/>
      <dgm:spPr/>
      <dgm:t>
        <a:bodyPr/>
        <a:lstStyle/>
        <a:p>
          <a:endParaRPr lang="en-GB"/>
        </a:p>
      </dgm:t>
    </dgm:pt>
    <dgm:pt modelId="{3400CB17-F11E-49CB-BEFA-2A4EC6A796C4}" type="pres">
      <dgm:prSet presAssocID="{27221DF6-33AF-4709-A975-AB5093FD56EC}" presName="text2" presStyleCnt="0"/>
      <dgm:spPr/>
      <dgm:t>
        <a:bodyPr/>
        <a:lstStyle/>
        <a:p>
          <a:endParaRPr lang="en-GB"/>
        </a:p>
      </dgm:t>
    </dgm:pt>
    <dgm:pt modelId="{5CA78771-800A-4785-ADE7-FFF154ACD779}" type="pres">
      <dgm:prSet presAssocID="{27221DF6-33AF-4709-A975-AB5093FD56EC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F5140B-E6AD-48D2-B9B3-5E12D856D5AD}" type="pres">
      <dgm:prSet presAssocID="{27221DF6-33AF-4709-A975-AB5093FD56EC}" presName="textaccent2" presStyleCnt="0"/>
      <dgm:spPr/>
      <dgm:t>
        <a:bodyPr/>
        <a:lstStyle/>
        <a:p>
          <a:endParaRPr lang="en-GB"/>
        </a:p>
      </dgm:t>
    </dgm:pt>
    <dgm:pt modelId="{9D73BA5A-B2FB-4840-A9A8-4CFE050FFCC2}" type="pres">
      <dgm:prSet presAssocID="{27221DF6-33AF-4709-A975-AB5093FD56EC}" presName="accentRepeatNode" presStyleLbl="solidAlignAcc1" presStyleIdx="2" presStyleCnt="6"/>
      <dgm:spPr/>
      <dgm:t>
        <a:bodyPr/>
        <a:lstStyle/>
        <a:p>
          <a:endParaRPr lang="en-GB"/>
        </a:p>
      </dgm:t>
    </dgm:pt>
    <dgm:pt modelId="{06F3D2E1-0DB0-4E94-A77F-CBFA33742713}" type="pres">
      <dgm:prSet presAssocID="{E5B6E087-5336-4759-83E4-54EF2AE55CED}" presName="image2" presStyleCnt="0"/>
      <dgm:spPr/>
      <dgm:t>
        <a:bodyPr/>
        <a:lstStyle/>
        <a:p>
          <a:endParaRPr lang="en-GB"/>
        </a:p>
      </dgm:t>
    </dgm:pt>
    <dgm:pt modelId="{7BE007B4-E224-4B44-8F47-8446187E8663}" type="pres">
      <dgm:prSet presAssocID="{E5B6E087-5336-4759-83E4-54EF2AE55CED}" presName="imageRepeatNode" presStyleLbl="alignAcc1" presStyleIdx="1" presStyleCnt="3"/>
      <dgm:spPr/>
      <dgm:t>
        <a:bodyPr/>
        <a:lstStyle/>
        <a:p>
          <a:endParaRPr lang="en-GB"/>
        </a:p>
      </dgm:t>
    </dgm:pt>
    <dgm:pt modelId="{078A3797-9435-43A4-BD57-6BCBEC270CDF}" type="pres">
      <dgm:prSet presAssocID="{E5B6E087-5336-4759-83E4-54EF2AE55CED}" presName="imageaccent2" presStyleCnt="0"/>
      <dgm:spPr/>
      <dgm:t>
        <a:bodyPr/>
        <a:lstStyle/>
        <a:p>
          <a:endParaRPr lang="en-GB"/>
        </a:p>
      </dgm:t>
    </dgm:pt>
    <dgm:pt modelId="{4AD51043-5404-447D-98E5-FA94ADB5B346}" type="pres">
      <dgm:prSet presAssocID="{E5B6E087-5336-4759-83E4-54EF2AE55CED}" presName="accentRepeatNode" presStyleLbl="solidAlignAcc1" presStyleIdx="3" presStyleCnt="6"/>
      <dgm:spPr/>
      <dgm:t>
        <a:bodyPr/>
        <a:lstStyle/>
        <a:p>
          <a:endParaRPr lang="en-GB"/>
        </a:p>
      </dgm:t>
    </dgm:pt>
    <dgm:pt modelId="{DEC39E66-0517-4A73-AD73-B05B496ED7C2}" type="pres">
      <dgm:prSet presAssocID="{EB6C4509-7E59-4DA1-A372-BD4A66818F83}" presName="text3" presStyleCnt="0"/>
      <dgm:spPr/>
      <dgm:t>
        <a:bodyPr/>
        <a:lstStyle/>
        <a:p>
          <a:endParaRPr lang="en-GB"/>
        </a:p>
      </dgm:t>
    </dgm:pt>
    <dgm:pt modelId="{8BE1F28D-EDC4-483B-BCA6-0D89B51EF9F9}" type="pres">
      <dgm:prSet presAssocID="{EB6C4509-7E59-4DA1-A372-BD4A66818F83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108431-AE76-4A4A-9B5B-78161B32C60B}" type="pres">
      <dgm:prSet presAssocID="{EB6C4509-7E59-4DA1-A372-BD4A66818F83}" presName="textaccent3" presStyleCnt="0"/>
      <dgm:spPr/>
      <dgm:t>
        <a:bodyPr/>
        <a:lstStyle/>
        <a:p>
          <a:endParaRPr lang="en-GB"/>
        </a:p>
      </dgm:t>
    </dgm:pt>
    <dgm:pt modelId="{B4C56F36-9E34-4647-9EEB-4C1B2238995E}" type="pres">
      <dgm:prSet presAssocID="{EB6C4509-7E59-4DA1-A372-BD4A66818F83}" presName="accentRepeatNode" presStyleLbl="solidAlignAcc1" presStyleIdx="4" presStyleCnt="6"/>
      <dgm:spPr/>
      <dgm:t>
        <a:bodyPr/>
        <a:lstStyle/>
        <a:p>
          <a:endParaRPr lang="en-GB"/>
        </a:p>
      </dgm:t>
    </dgm:pt>
    <dgm:pt modelId="{9B22164E-C030-4449-8FE3-091C434CF7AA}" type="pres">
      <dgm:prSet presAssocID="{9F96B31E-9F58-4AEE-8479-F3C859571CFB}" presName="image3" presStyleCnt="0"/>
      <dgm:spPr/>
      <dgm:t>
        <a:bodyPr/>
        <a:lstStyle/>
        <a:p>
          <a:endParaRPr lang="en-GB"/>
        </a:p>
      </dgm:t>
    </dgm:pt>
    <dgm:pt modelId="{2DAA67CE-F0A7-412F-B72C-A540F9B7F8A9}" type="pres">
      <dgm:prSet presAssocID="{9F96B31E-9F58-4AEE-8479-F3C859571CFB}" presName="imageRepeatNode" presStyleLbl="alignAcc1" presStyleIdx="2" presStyleCnt="3"/>
      <dgm:spPr/>
      <dgm:t>
        <a:bodyPr/>
        <a:lstStyle/>
        <a:p>
          <a:endParaRPr lang="en-GB"/>
        </a:p>
      </dgm:t>
    </dgm:pt>
    <dgm:pt modelId="{56DB9E66-AF5D-4700-880E-9A54CFF08D88}" type="pres">
      <dgm:prSet presAssocID="{9F96B31E-9F58-4AEE-8479-F3C859571CFB}" presName="imageaccent3" presStyleCnt="0"/>
      <dgm:spPr/>
      <dgm:t>
        <a:bodyPr/>
        <a:lstStyle/>
        <a:p>
          <a:endParaRPr lang="en-GB"/>
        </a:p>
      </dgm:t>
    </dgm:pt>
    <dgm:pt modelId="{780EA031-6F84-4BAE-B1D1-94DADC615EEE}" type="pres">
      <dgm:prSet presAssocID="{9F96B31E-9F58-4AEE-8479-F3C859571CFB}" presName="accentRepeatNode" presStyleLbl="solidAlignAcc1" presStyleIdx="5" presStyleCnt="6"/>
      <dgm:spPr/>
      <dgm:t>
        <a:bodyPr/>
        <a:lstStyle/>
        <a:p>
          <a:endParaRPr lang="en-GB"/>
        </a:p>
      </dgm:t>
    </dgm:pt>
  </dgm:ptLst>
  <dgm:cxnLst>
    <dgm:cxn modelId="{F4D0ABBD-66DD-4276-B87F-ACA6A9953597}" type="presOf" srcId="{E5B6E087-5336-4759-83E4-54EF2AE55CED}" destId="{7BE007B4-E224-4B44-8F47-8446187E8663}" srcOrd="0" destOrd="0" presId="urn:microsoft.com/office/officeart/2008/layout/HexagonCluster"/>
    <dgm:cxn modelId="{B1C9B32A-DFFD-4983-8720-78637C4D9C20}" type="presOf" srcId="{A6A6735E-D773-4BD7-A279-72B8D8EE28BA}" destId="{ED6BF9CC-5B93-4535-B1BD-5B594DECA0C9}" srcOrd="0" destOrd="0" presId="urn:microsoft.com/office/officeart/2008/layout/HexagonCluster"/>
    <dgm:cxn modelId="{803A786C-6888-4AA1-9BC9-AD5457F89997}" srcId="{A6A6735E-D773-4BD7-A279-72B8D8EE28BA}" destId="{27221DF6-33AF-4709-A975-AB5093FD56EC}" srcOrd="1" destOrd="0" parTransId="{3FE0B7FB-5F79-4927-8C57-A909E1E852F3}" sibTransId="{E5B6E087-5336-4759-83E4-54EF2AE55CED}"/>
    <dgm:cxn modelId="{062154F0-35A9-47B7-918F-09BD061BB872}" type="presOf" srcId="{EB6C4509-7E59-4DA1-A372-BD4A66818F83}" destId="{8BE1F28D-EDC4-483B-BCA6-0D89B51EF9F9}" srcOrd="0" destOrd="0" presId="urn:microsoft.com/office/officeart/2008/layout/HexagonCluster"/>
    <dgm:cxn modelId="{153441CE-41ED-49B5-8789-E9F166C8492D}" srcId="{A6A6735E-D773-4BD7-A279-72B8D8EE28BA}" destId="{EB6C4509-7E59-4DA1-A372-BD4A66818F83}" srcOrd="2" destOrd="0" parTransId="{151B2CED-6CB8-4E0A-B439-7DB03C38817F}" sibTransId="{9F96B31E-9F58-4AEE-8479-F3C859571CFB}"/>
    <dgm:cxn modelId="{D8195443-42DB-4631-BE5E-33A7E908DCC3}" type="presOf" srcId="{4A4F7785-E3B1-4438-BA41-F09CE22A0109}" destId="{5D1DB4A3-F872-4943-A239-CF3CD869F628}" srcOrd="0" destOrd="0" presId="urn:microsoft.com/office/officeart/2008/layout/HexagonCluster"/>
    <dgm:cxn modelId="{A5FF64BF-23A5-436F-8F4B-4C021437C0CB}" srcId="{A6A6735E-D773-4BD7-A279-72B8D8EE28BA}" destId="{4A4F7785-E3B1-4438-BA41-F09CE22A0109}" srcOrd="0" destOrd="0" parTransId="{6FE3A518-39E4-4162-951C-5A7E6452C25B}" sibTransId="{BCF37705-6B21-4559-A2F1-A9E81DB71D1F}"/>
    <dgm:cxn modelId="{40858CA7-CD4D-48E6-A965-DA8FD8FF59D6}" type="presOf" srcId="{27221DF6-33AF-4709-A975-AB5093FD56EC}" destId="{5CA78771-800A-4785-ADE7-FFF154ACD779}" srcOrd="0" destOrd="0" presId="urn:microsoft.com/office/officeart/2008/layout/HexagonCluster"/>
    <dgm:cxn modelId="{AB5157B6-2C2A-4FEE-A7C9-0EAC8A08D6D2}" type="presOf" srcId="{9F96B31E-9F58-4AEE-8479-F3C859571CFB}" destId="{2DAA67CE-F0A7-412F-B72C-A540F9B7F8A9}" srcOrd="0" destOrd="0" presId="urn:microsoft.com/office/officeart/2008/layout/HexagonCluster"/>
    <dgm:cxn modelId="{6E25F134-3583-4AAB-A343-AA77A082624B}" type="presOf" srcId="{BCF37705-6B21-4559-A2F1-A9E81DB71D1F}" destId="{EBA46F55-16FB-42E8-A9BF-208A47300ECA}" srcOrd="0" destOrd="0" presId="urn:microsoft.com/office/officeart/2008/layout/HexagonCluster"/>
    <dgm:cxn modelId="{3EA6A4AA-B50D-4366-998B-8C535753EA49}" type="presParOf" srcId="{ED6BF9CC-5B93-4535-B1BD-5B594DECA0C9}" destId="{C0078FF4-58C9-48AE-8D69-7C4AE47D2A8B}" srcOrd="0" destOrd="0" presId="urn:microsoft.com/office/officeart/2008/layout/HexagonCluster"/>
    <dgm:cxn modelId="{2D963C70-C6DF-49E0-82EF-EA9530BC8ADA}" type="presParOf" srcId="{C0078FF4-58C9-48AE-8D69-7C4AE47D2A8B}" destId="{5D1DB4A3-F872-4943-A239-CF3CD869F628}" srcOrd="0" destOrd="0" presId="urn:microsoft.com/office/officeart/2008/layout/HexagonCluster"/>
    <dgm:cxn modelId="{DEFFCE83-D2D0-46C8-B53B-0F6E027C9FB7}" type="presParOf" srcId="{ED6BF9CC-5B93-4535-B1BD-5B594DECA0C9}" destId="{8944493B-E2BC-44E2-BE0B-AC5C3F7C1555}" srcOrd="1" destOrd="0" presId="urn:microsoft.com/office/officeart/2008/layout/HexagonCluster"/>
    <dgm:cxn modelId="{3800456A-BE5A-44C2-8AFC-26BF95740011}" type="presParOf" srcId="{8944493B-E2BC-44E2-BE0B-AC5C3F7C1555}" destId="{318BF5B4-B2BA-4A25-8DCA-4B10CD9A4001}" srcOrd="0" destOrd="0" presId="urn:microsoft.com/office/officeart/2008/layout/HexagonCluster"/>
    <dgm:cxn modelId="{E98450F3-CEEC-47FA-A8AD-5B3BC1ACF74D}" type="presParOf" srcId="{ED6BF9CC-5B93-4535-B1BD-5B594DECA0C9}" destId="{8DFB9DB3-855D-4E2B-B682-0DF888B27C81}" srcOrd="2" destOrd="0" presId="urn:microsoft.com/office/officeart/2008/layout/HexagonCluster"/>
    <dgm:cxn modelId="{239FF16D-0886-45DD-BE23-8CA8B3A2BAA3}" type="presParOf" srcId="{8DFB9DB3-855D-4E2B-B682-0DF888B27C81}" destId="{EBA46F55-16FB-42E8-A9BF-208A47300ECA}" srcOrd="0" destOrd="0" presId="urn:microsoft.com/office/officeart/2008/layout/HexagonCluster"/>
    <dgm:cxn modelId="{A161616B-C516-4D6A-8323-62612E269D5E}" type="presParOf" srcId="{ED6BF9CC-5B93-4535-B1BD-5B594DECA0C9}" destId="{84437BBB-5822-4A81-9AF9-5E361927AB5E}" srcOrd="3" destOrd="0" presId="urn:microsoft.com/office/officeart/2008/layout/HexagonCluster"/>
    <dgm:cxn modelId="{12B96F13-947C-41B0-A81E-77B56F534835}" type="presParOf" srcId="{84437BBB-5822-4A81-9AF9-5E361927AB5E}" destId="{B5B71150-5129-403E-888B-296DF9318BA4}" srcOrd="0" destOrd="0" presId="urn:microsoft.com/office/officeart/2008/layout/HexagonCluster"/>
    <dgm:cxn modelId="{76ECD3F3-B36C-4883-80E5-6C02248A2FDD}" type="presParOf" srcId="{ED6BF9CC-5B93-4535-B1BD-5B594DECA0C9}" destId="{3400CB17-F11E-49CB-BEFA-2A4EC6A796C4}" srcOrd="4" destOrd="0" presId="urn:microsoft.com/office/officeart/2008/layout/HexagonCluster"/>
    <dgm:cxn modelId="{9309FEEC-8035-42CB-AEC2-71DBC9659AE0}" type="presParOf" srcId="{3400CB17-F11E-49CB-BEFA-2A4EC6A796C4}" destId="{5CA78771-800A-4785-ADE7-FFF154ACD779}" srcOrd="0" destOrd="0" presId="urn:microsoft.com/office/officeart/2008/layout/HexagonCluster"/>
    <dgm:cxn modelId="{2AECDAFB-43DE-4B82-8335-03B17F5C655A}" type="presParOf" srcId="{ED6BF9CC-5B93-4535-B1BD-5B594DECA0C9}" destId="{BAF5140B-E6AD-48D2-B9B3-5E12D856D5AD}" srcOrd="5" destOrd="0" presId="urn:microsoft.com/office/officeart/2008/layout/HexagonCluster"/>
    <dgm:cxn modelId="{8D293979-5770-474A-9098-530A3354B42B}" type="presParOf" srcId="{BAF5140B-E6AD-48D2-B9B3-5E12D856D5AD}" destId="{9D73BA5A-B2FB-4840-A9A8-4CFE050FFCC2}" srcOrd="0" destOrd="0" presId="urn:microsoft.com/office/officeart/2008/layout/HexagonCluster"/>
    <dgm:cxn modelId="{F62F62A9-C697-4492-9BB3-E07782DDD4DB}" type="presParOf" srcId="{ED6BF9CC-5B93-4535-B1BD-5B594DECA0C9}" destId="{06F3D2E1-0DB0-4E94-A77F-CBFA33742713}" srcOrd="6" destOrd="0" presId="urn:microsoft.com/office/officeart/2008/layout/HexagonCluster"/>
    <dgm:cxn modelId="{6CA5F7FC-F13D-4AF9-9F49-8F64020DCCC0}" type="presParOf" srcId="{06F3D2E1-0DB0-4E94-A77F-CBFA33742713}" destId="{7BE007B4-E224-4B44-8F47-8446187E8663}" srcOrd="0" destOrd="0" presId="urn:microsoft.com/office/officeart/2008/layout/HexagonCluster"/>
    <dgm:cxn modelId="{8C598604-36BB-4FC4-9814-79B236072292}" type="presParOf" srcId="{ED6BF9CC-5B93-4535-B1BD-5B594DECA0C9}" destId="{078A3797-9435-43A4-BD57-6BCBEC270CDF}" srcOrd="7" destOrd="0" presId="urn:microsoft.com/office/officeart/2008/layout/HexagonCluster"/>
    <dgm:cxn modelId="{9752A256-7166-4B70-913E-FF1352994D24}" type="presParOf" srcId="{078A3797-9435-43A4-BD57-6BCBEC270CDF}" destId="{4AD51043-5404-447D-98E5-FA94ADB5B346}" srcOrd="0" destOrd="0" presId="urn:microsoft.com/office/officeart/2008/layout/HexagonCluster"/>
    <dgm:cxn modelId="{85DD4479-4B9E-4662-87E5-E6BBAD3D5EE0}" type="presParOf" srcId="{ED6BF9CC-5B93-4535-B1BD-5B594DECA0C9}" destId="{DEC39E66-0517-4A73-AD73-B05B496ED7C2}" srcOrd="8" destOrd="0" presId="urn:microsoft.com/office/officeart/2008/layout/HexagonCluster"/>
    <dgm:cxn modelId="{1D5476CB-AE0F-4C3A-981A-68A073E27237}" type="presParOf" srcId="{DEC39E66-0517-4A73-AD73-B05B496ED7C2}" destId="{8BE1F28D-EDC4-483B-BCA6-0D89B51EF9F9}" srcOrd="0" destOrd="0" presId="urn:microsoft.com/office/officeart/2008/layout/HexagonCluster"/>
    <dgm:cxn modelId="{0F4207CE-6E2E-4AFD-A50F-15CC5AB10B9A}" type="presParOf" srcId="{ED6BF9CC-5B93-4535-B1BD-5B594DECA0C9}" destId="{9C108431-AE76-4A4A-9B5B-78161B32C60B}" srcOrd="9" destOrd="0" presId="urn:microsoft.com/office/officeart/2008/layout/HexagonCluster"/>
    <dgm:cxn modelId="{E77242F6-DCCC-4224-AF62-D70C846EBF54}" type="presParOf" srcId="{9C108431-AE76-4A4A-9B5B-78161B32C60B}" destId="{B4C56F36-9E34-4647-9EEB-4C1B2238995E}" srcOrd="0" destOrd="0" presId="urn:microsoft.com/office/officeart/2008/layout/HexagonCluster"/>
    <dgm:cxn modelId="{C623DB73-8E1D-43D3-A33C-8BFBFD3111EF}" type="presParOf" srcId="{ED6BF9CC-5B93-4535-B1BD-5B594DECA0C9}" destId="{9B22164E-C030-4449-8FE3-091C434CF7AA}" srcOrd="10" destOrd="0" presId="urn:microsoft.com/office/officeart/2008/layout/HexagonCluster"/>
    <dgm:cxn modelId="{130DD23D-A822-4E52-B0DF-AB444A2F5A2A}" type="presParOf" srcId="{9B22164E-C030-4449-8FE3-091C434CF7AA}" destId="{2DAA67CE-F0A7-412F-B72C-A540F9B7F8A9}" srcOrd="0" destOrd="0" presId="urn:microsoft.com/office/officeart/2008/layout/HexagonCluster"/>
    <dgm:cxn modelId="{4BA56E51-826D-46F9-96A4-30A275055F35}" type="presParOf" srcId="{ED6BF9CC-5B93-4535-B1BD-5B594DECA0C9}" destId="{56DB9E66-AF5D-4700-880E-9A54CFF08D88}" srcOrd="11" destOrd="0" presId="urn:microsoft.com/office/officeart/2008/layout/HexagonCluster"/>
    <dgm:cxn modelId="{12DC81EE-4627-4A08-9122-84642DDA7AD4}" type="presParOf" srcId="{56DB9E66-AF5D-4700-880E-9A54CFF08D88}" destId="{780EA031-6F84-4BAE-B1D1-94DADC615EE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546A73-FBDA-428C-8B8D-D277B92FC7AA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77826A0-1F27-4319-9AD3-CA67B29BFCB0}">
      <dgm:prSet phldrT="[Text]" custT="1"/>
      <dgm:spPr/>
      <dgm:t>
        <a:bodyPr/>
        <a:lstStyle/>
        <a:p>
          <a:r>
            <a:rPr lang="en-GB" sz="1400" b="1" dirty="0" smtClean="0"/>
            <a:t>UZORKOVANJE</a:t>
          </a:r>
          <a:endParaRPr lang="en-GB" sz="1400" b="1" dirty="0"/>
        </a:p>
      </dgm:t>
    </dgm:pt>
    <dgm:pt modelId="{04FE1DC1-587F-43A0-BC49-C4287DFBC255}" type="parTrans" cxnId="{8B763CF1-B463-4E17-835C-C2E319F37AF7}">
      <dgm:prSet/>
      <dgm:spPr/>
      <dgm:t>
        <a:bodyPr/>
        <a:lstStyle/>
        <a:p>
          <a:endParaRPr lang="en-GB"/>
        </a:p>
      </dgm:t>
    </dgm:pt>
    <dgm:pt modelId="{0138F241-BDBC-4E73-91B0-F8AC49B29E78}" type="sibTrans" cxnId="{8B763CF1-B463-4E17-835C-C2E319F37AF7}">
      <dgm:prSet/>
      <dgm:spPr/>
      <dgm:t>
        <a:bodyPr/>
        <a:lstStyle/>
        <a:p>
          <a:endParaRPr lang="en-GB"/>
        </a:p>
      </dgm:t>
    </dgm:pt>
    <dgm:pt modelId="{318AC60D-5AC2-4356-AFF1-5A466685753E}">
      <dgm:prSet phldrT="[Text]" custT="1"/>
      <dgm:spPr/>
      <dgm:t>
        <a:bodyPr/>
        <a:lstStyle/>
        <a:p>
          <a:r>
            <a:rPr lang="en-GB" sz="1400" b="1" dirty="0" smtClean="0"/>
            <a:t>EKSTRAKCIJA NA ČVRSTOJ FAZI: C18 I SDB</a:t>
          </a:r>
          <a:endParaRPr lang="en-GB" sz="1400" b="1" dirty="0"/>
        </a:p>
      </dgm:t>
    </dgm:pt>
    <dgm:pt modelId="{C52B8436-FF54-4CF8-BFE3-AFA66973E568}" type="parTrans" cxnId="{81E0CC97-E0C3-4BFC-A5F2-3918E24747B8}">
      <dgm:prSet/>
      <dgm:spPr/>
      <dgm:t>
        <a:bodyPr/>
        <a:lstStyle/>
        <a:p>
          <a:endParaRPr lang="en-GB"/>
        </a:p>
      </dgm:t>
    </dgm:pt>
    <dgm:pt modelId="{42A961F5-F36C-4EF6-A00A-88153FB19F6C}" type="sibTrans" cxnId="{81E0CC97-E0C3-4BFC-A5F2-3918E24747B8}">
      <dgm:prSet/>
      <dgm:spPr/>
      <dgm:t>
        <a:bodyPr/>
        <a:lstStyle/>
        <a:p>
          <a:endParaRPr lang="en-GB"/>
        </a:p>
      </dgm:t>
    </dgm:pt>
    <dgm:pt modelId="{BB8A65DD-1877-459C-A510-53BB7E15013A}">
      <dgm:prSet phldrT="[Text]" custT="1"/>
      <dgm:spPr/>
      <dgm:t>
        <a:bodyPr/>
        <a:lstStyle/>
        <a:p>
          <a:r>
            <a:rPr lang="en-GB" sz="1400" b="1" dirty="0" smtClean="0"/>
            <a:t>KVANTITATIVNA ANALIZA: HPLC-UV DAD</a:t>
          </a:r>
          <a:endParaRPr lang="en-GB" sz="1400" b="1" dirty="0"/>
        </a:p>
      </dgm:t>
    </dgm:pt>
    <dgm:pt modelId="{B47C76B0-024A-45E8-AEBB-FC1EEBBFFEAC}" type="parTrans" cxnId="{BFCA0E7F-E454-491B-BB52-B4D7CB7D447A}">
      <dgm:prSet/>
      <dgm:spPr/>
      <dgm:t>
        <a:bodyPr/>
        <a:lstStyle/>
        <a:p>
          <a:endParaRPr lang="en-GB"/>
        </a:p>
      </dgm:t>
    </dgm:pt>
    <dgm:pt modelId="{EE7240F9-1611-45B7-B4B0-7CE5AA37C192}" type="sibTrans" cxnId="{BFCA0E7F-E454-491B-BB52-B4D7CB7D447A}">
      <dgm:prSet/>
      <dgm:spPr/>
      <dgm:t>
        <a:bodyPr/>
        <a:lstStyle/>
        <a:p>
          <a:endParaRPr lang="en-GB"/>
        </a:p>
      </dgm:t>
    </dgm:pt>
    <dgm:pt modelId="{E5232DF2-5BE5-49B3-85E5-66F8A9B40C27}" type="pres">
      <dgm:prSet presAssocID="{CF546A73-FBDA-428C-8B8D-D277B92FC7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381A205-E19C-47FD-81EF-A1F3008292C0}" type="pres">
      <dgm:prSet presAssocID="{677826A0-1F27-4319-9AD3-CA67B29BFCB0}" presName="compNode" presStyleCnt="0"/>
      <dgm:spPr/>
    </dgm:pt>
    <dgm:pt modelId="{B0F94528-9B05-46E4-92CF-45167FFA9083}" type="pres">
      <dgm:prSet presAssocID="{677826A0-1F27-4319-9AD3-CA67B29BFCB0}" presName="pictRect" presStyleLbl="node1" presStyleIdx="0" presStyleCnt="3" custScaleX="84527" custScaleY="11581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F7C83CA-3990-43D6-BD69-B65BAC30DA5A}" type="pres">
      <dgm:prSet presAssocID="{677826A0-1F27-4319-9AD3-CA67B29BFCB0}" presName="textRect" presStyleLbl="revTx" presStyleIdx="0" presStyleCnt="3" custScaleX="84527" custScaleY="1091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5FF50E-9AFE-47B0-9E3F-4B66B0D1593A}" type="pres">
      <dgm:prSet presAssocID="{0138F241-BDBC-4E73-91B0-F8AC49B29E78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AFFB5E9-48EF-406C-953C-4B6F3E68D62F}" type="pres">
      <dgm:prSet presAssocID="{318AC60D-5AC2-4356-AFF1-5A466685753E}" presName="compNode" presStyleCnt="0"/>
      <dgm:spPr/>
    </dgm:pt>
    <dgm:pt modelId="{5FBCCD83-3FE7-4B01-B04A-40E8C477F21E}" type="pres">
      <dgm:prSet presAssocID="{318AC60D-5AC2-4356-AFF1-5A466685753E}" presName="pictRect" presStyleLbl="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FA32CD2-02C0-4110-B6DA-FBCE9232FC83}" type="pres">
      <dgm:prSet presAssocID="{318AC60D-5AC2-4356-AFF1-5A466685753E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CC7A78-70F6-4950-A2F5-5B125B089FF0}" type="pres">
      <dgm:prSet presAssocID="{42A961F5-F36C-4EF6-A00A-88153FB19F6C}" presName="sibTrans" presStyleLbl="sibTrans2D1" presStyleIdx="0" presStyleCnt="0"/>
      <dgm:spPr/>
      <dgm:t>
        <a:bodyPr/>
        <a:lstStyle/>
        <a:p>
          <a:endParaRPr lang="en-GB"/>
        </a:p>
      </dgm:t>
    </dgm:pt>
    <dgm:pt modelId="{E8037431-65CC-42BB-8060-7B1D6F9A0BB0}" type="pres">
      <dgm:prSet presAssocID="{BB8A65DD-1877-459C-A510-53BB7E15013A}" presName="compNode" presStyleCnt="0"/>
      <dgm:spPr/>
    </dgm:pt>
    <dgm:pt modelId="{FC325AF5-971C-4674-8070-C44E5074933C}" type="pres">
      <dgm:prSet presAssocID="{BB8A65DD-1877-459C-A510-53BB7E15013A}" presName="pictRect" presStyleLbl="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7BEE0CA-5F82-4362-A9D9-830FA859AD1A}" type="pres">
      <dgm:prSet presAssocID="{BB8A65DD-1877-459C-A510-53BB7E15013A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5D9F6E4-55A7-4F9B-954A-65F6B80CCACA}" type="presOf" srcId="{42A961F5-F36C-4EF6-A00A-88153FB19F6C}" destId="{3ECC7A78-70F6-4950-A2F5-5B125B089FF0}" srcOrd="0" destOrd="0" presId="urn:microsoft.com/office/officeart/2005/8/layout/pList1"/>
    <dgm:cxn modelId="{67488847-0529-4B37-BE49-3FB608B4C618}" type="presOf" srcId="{677826A0-1F27-4319-9AD3-CA67B29BFCB0}" destId="{5F7C83CA-3990-43D6-BD69-B65BAC30DA5A}" srcOrd="0" destOrd="0" presId="urn:microsoft.com/office/officeart/2005/8/layout/pList1"/>
    <dgm:cxn modelId="{81E0CC97-E0C3-4BFC-A5F2-3918E24747B8}" srcId="{CF546A73-FBDA-428C-8B8D-D277B92FC7AA}" destId="{318AC60D-5AC2-4356-AFF1-5A466685753E}" srcOrd="1" destOrd="0" parTransId="{C52B8436-FF54-4CF8-BFE3-AFA66973E568}" sibTransId="{42A961F5-F36C-4EF6-A00A-88153FB19F6C}"/>
    <dgm:cxn modelId="{05393BC7-07AA-4C19-9470-72E71AEB7E70}" type="presOf" srcId="{BB8A65DD-1877-459C-A510-53BB7E15013A}" destId="{17BEE0CA-5F82-4362-A9D9-830FA859AD1A}" srcOrd="0" destOrd="0" presId="urn:microsoft.com/office/officeart/2005/8/layout/pList1"/>
    <dgm:cxn modelId="{93265021-1B58-46FD-9AD9-749F03ACE9DE}" type="presOf" srcId="{0138F241-BDBC-4E73-91B0-F8AC49B29E78}" destId="{FB5FF50E-9AFE-47B0-9E3F-4B66B0D1593A}" srcOrd="0" destOrd="0" presId="urn:microsoft.com/office/officeart/2005/8/layout/pList1"/>
    <dgm:cxn modelId="{8B763CF1-B463-4E17-835C-C2E319F37AF7}" srcId="{CF546A73-FBDA-428C-8B8D-D277B92FC7AA}" destId="{677826A0-1F27-4319-9AD3-CA67B29BFCB0}" srcOrd="0" destOrd="0" parTransId="{04FE1DC1-587F-43A0-BC49-C4287DFBC255}" sibTransId="{0138F241-BDBC-4E73-91B0-F8AC49B29E78}"/>
    <dgm:cxn modelId="{B5F17D2C-717B-46CF-8F8F-2F1022D73AE8}" type="presOf" srcId="{CF546A73-FBDA-428C-8B8D-D277B92FC7AA}" destId="{E5232DF2-5BE5-49B3-85E5-66F8A9B40C27}" srcOrd="0" destOrd="0" presId="urn:microsoft.com/office/officeart/2005/8/layout/pList1"/>
    <dgm:cxn modelId="{BFCA0E7F-E454-491B-BB52-B4D7CB7D447A}" srcId="{CF546A73-FBDA-428C-8B8D-D277B92FC7AA}" destId="{BB8A65DD-1877-459C-A510-53BB7E15013A}" srcOrd="2" destOrd="0" parTransId="{B47C76B0-024A-45E8-AEBB-FC1EEBBFFEAC}" sibTransId="{EE7240F9-1611-45B7-B4B0-7CE5AA37C192}"/>
    <dgm:cxn modelId="{85CBFAB5-54DB-4B22-A00F-212A79AFC04F}" type="presOf" srcId="{318AC60D-5AC2-4356-AFF1-5A466685753E}" destId="{FFA32CD2-02C0-4110-B6DA-FBCE9232FC83}" srcOrd="0" destOrd="0" presId="urn:microsoft.com/office/officeart/2005/8/layout/pList1"/>
    <dgm:cxn modelId="{A0CB34EC-236F-4509-B945-EB3599410C67}" type="presParOf" srcId="{E5232DF2-5BE5-49B3-85E5-66F8A9B40C27}" destId="{3381A205-E19C-47FD-81EF-A1F3008292C0}" srcOrd="0" destOrd="0" presId="urn:microsoft.com/office/officeart/2005/8/layout/pList1"/>
    <dgm:cxn modelId="{1BFAD8A3-F1D4-4E1A-BCAE-2614187D147E}" type="presParOf" srcId="{3381A205-E19C-47FD-81EF-A1F3008292C0}" destId="{B0F94528-9B05-46E4-92CF-45167FFA9083}" srcOrd="0" destOrd="0" presId="urn:microsoft.com/office/officeart/2005/8/layout/pList1"/>
    <dgm:cxn modelId="{4B6C3F07-002D-43CD-9C1B-4C7A02E6E269}" type="presParOf" srcId="{3381A205-E19C-47FD-81EF-A1F3008292C0}" destId="{5F7C83CA-3990-43D6-BD69-B65BAC30DA5A}" srcOrd="1" destOrd="0" presId="urn:microsoft.com/office/officeart/2005/8/layout/pList1"/>
    <dgm:cxn modelId="{BD3F75AF-AB3D-4CA3-85D9-A899AA9F9C1F}" type="presParOf" srcId="{E5232DF2-5BE5-49B3-85E5-66F8A9B40C27}" destId="{FB5FF50E-9AFE-47B0-9E3F-4B66B0D1593A}" srcOrd="1" destOrd="0" presId="urn:microsoft.com/office/officeart/2005/8/layout/pList1"/>
    <dgm:cxn modelId="{85A451E8-6AFA-4060-9154-1EBD4442DFCF}" type="presParOf" srcId="{E5232DF2-5BE5-49B3-85E5-66F8A9B40C27}" destId="{5AFFB5E9-48EF-406C-953C-4B6F3E68D62F}" srcOrd="2" destOrd="0" presId="urn:microsoft.com/office/officeart/2005/8/layout/pList1"/>
    <dgm:cxn modelId="{48902AE2-4DA3-4A2D-997A-F03398909CF2}" type="presParOf" srcId="{5AFFB5E9-48EF-406C-953C-4B6F3E68D62F}" destId="{5FBCCD83-3FE7-4B01-B04A-40E8C477F21E}" srcOrd="0" destOrd="0" presId="urn:microsoft.com/office/officeart/2005/8/layout/pList1"/>
    <dgm:cxn modelId="{7FA2E207-3E84-4BCC-8FAB-F721D1F0982A}" type="presParOf" srcId="{5AFFB5E9-48EF-406C-953C-4B6F3E68D62F}" destId="{FFA32CD2-02C0-4110-B6DA-FBCE9232FC83}" srcOrd="1" destOrd="0" presId="urn:microsoft.com/office/officeart/2005/8/layout/pList1"/>
    <dgm:cxn modelId="{C06E3477-E3D8-4A99-B642-11A131DFE9F6}" type="presParOf" srcId="{E5232DF2-5BE5-49B3-85E5-66F8A9B40C27}" destId="{3ECC7A78-70F6-4950-A2F5-5B125B089FF0}" srcOrd="3" destOrd="0" presId="urn:microsoft.com/office/officeart/2005/8/layout/pList1"/>
    <dgm:cxn modelId="{DFFCAC53-0BA4-4FBD-896A-A07EBCAF1731}" type="presParOf" srcId="{E5232DF2-5BE5-49B3-85E5-66F8A9B40C27}" destId="{E8037431-65CC-42BB-8060-7B1D6F9A0BB0}" srcOrd="4" destOrd="0" presId="urn:microsoft.com/office/officeart/2005/8/layout/pList1"/>
    <dgm:cxn modelId="{A67E0611-5F2E-4D22-B569-F991B3F81986}" type="presParOf" srcId="{E8037431-65CC-42BB-8060-7B1D6F9A0BB0}" destId="{FC325AF5-971C-4674-8070-C44E5074933C}" srcOrd="0" destOrd="0" presId="urn:microsoft.com/office/officeart/2005/8/layout/pList1"/>
    <dgm:cxn modelId="{23A4D6D2-650A-4ABD-84A3-7A85609D58CC}" type="presParOf" srcId="{E8037431-65CC-42BB-8060-7B1D6F9A0BB0}" destId="{17BEE0CA-5F82-4362-A9D9-830FA859AD1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503066-D37D-4F51-AA1A-3B122F68E635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83F85DA-20F3-4D6A-B4E0-F9ED174786F5}">
      <dgm:prSet phldrT="[Text]" custT="1"/>
      <dgm:spPr/>
      <dgm:t>
        <a:bodyPr/>
        <a:lstStyle/>
        <a:p>
          <a:r>
            <a:rPr lang="en-GB" sz="2400" b="0" dirty="0" err="1" smtClean="0"/>
            <a:t>pranje</a:t>
          </a:r>
          <a:r>
            <a:rPr lang="en-GB" sz="2400" b="0" dirty="0" smtClean="0"/>
            <a:t> u </a:t>
          </a:r>
          <a:r>
            <a:rPr lang="en-GB" sz="2400" b="0" dirty="0" err="1" smtClean="0"/>
            <a:t>vodi</a:t>
          </a:r>
          <a:endParaRPr lang="en-GB" sz="2400" b="0" dirty="0"/>
        </a:p>
      </dgm:t>
    </dgm:pt>
    <dgm:pt modelId="{F090FC06-4252-4EB0-84B8-9C2362AAEBA1}" type="parTrans" cxnId="{5E99A739-A04E-4335-82C8-9C78FC6E73B3}">
      <dgm:prSet/>
      <dgm:spPr/>
      <dgm:t>
        <a:bodyPr/>
        <a:lstStyle/>
        <a:p>
          <a:endParaRPr lang="en-GB" sz="2400" b="0"/>
        </a:p>
      </dgm:t>
    </dgm:pt>
    <dgm:pt modelId="{6BACC569-00B1-428E-98D0-93703B7A6D42}" type="sibTrans" cxnId="{5E99A739-A04E-4335-82C8-9C78FC6E73B3}">
      <dgm:prSet/>
      <dgm:spPr/>
      <dgm:t>
        <a:bodyPr/>
        <a:lstStyle/>
        <a:p>
          <a:endParaRPr lang="en-GB" sz="2400" b="0"/>
        </a:p>
      </dgm:t>
    </dgm:pt>
    <dgm:pt modelId="{9862F137-BD50-4179-B964-21BDEE06D10D}">
      <dgm:prSet phldrT="[Text]" custT="1"/>
      <dgm:spPr/>
      <dgm:t>
        <a:bodyPr/>
        <a:lstStyle/>
        <a:p>
          <a:r>
            <a:rPr lang="en-GB" sz="2400" b="0" dirty="0" err="1" smtClean="0"/>
            <a:t>smrzavanje</a:t>
          </a:r>
          <a:endParaRPr lang="en-GB" sz="2400" b="0" dirty="0"/>
        </a:p>
      </dgm:t>
    </dgm:pt>
    <dgm:pt modelId="{C91A58EB-AC30-4D0B-A26F-0CCB0BF0D35D}" type="parTrans" cxnId="{83AC6889-C7A7-4A93-8188-CAE9270EAEAA}">
      <dgm:prSet/>
      <dgm:spPr/>
      <dgm:t>
        <a:bodyPr/>
        <a:lstStyle/>
        <a:p>
          <a:endParaRPr lang="en-GB" sz="2400" b="0"/>
        </a:p>
      </dgm:t>
    </dgm:pt>
    <dgm:pt modelId="{D56C7A2C-B667-4642-9AA0-E156E0AEA0EB}" type="sibTrans" cxnId="{83AC6889-C7A7-4A93-8188-CAE9270EAEAA}">
      <dgm:prSet/>
      <dgm:spPr/>
      <dgm:t>
        <a:bodyPr/>
        <a:lstStyle/>
        <a:p>
          <a:endParaRPr lang="en-GB" sz="2400" b="0"/>
        </a:p>
      </dgm:t>
    </dgm:pt>
    <dgm:pt modelId="{78CF1C5E-1930-47E6-8BED-F3BF0437ACF7}">
      <dgm:prSet phldrT="[Text]" custT="1"/>
      <dgm:spPr/>
      <dgm:t>
        <a:bodyPr/>
        <a:lstStyle/>
        <a:p>
          <a:r>
            <a:rPr lang="en-GB" sz="2400" b="0" dirty="0" err="1" smtClean="0"/>
            <a:t>cijeđenje</a:t>
          </a:r>
          <a:r>
            <a:rPr lang="en-GB" sz="2400" b="0" dirty="0" smtClean="0"/>
            <a:t> </a:t>
          </a:r>
          <a:r>
            <a:rPr lang="en-GB" sz="2400" b="0" dirty="0" err="1" smtClean="0"/>
            <a:t>soka</a:t>
          </a:r>
          <a:endParaRPr lang="en-GB" sz="2400" b="0" dirty="0"/>
        </a:p>
      </dgm:t>
    </dgm:pt>
    <dgm:pt modelId="{3961F063-2595-4086-B168-947A69EA59D8}" type="parTrans" cxnId="{4B74FC27-6B9D-4879-AF60-6E21308B1E60}">
      <dgm:prSet/>
      <dgm:spPr/>
      <dgm:t>
        <a:bodyPr/>
        <a:lstStyle/>
        <a:p>
          <a:endParaRPr lang="en-GB" sz="2400" b="0"/>
        </a:p>
      </dgm:t>
    </dgm:pt>
    <dgm:pt modelId="{B524EFC0-D793-417A-95AA-0F90E47D4BD0}" type="sibTrans" cxnId="{4B74FC27-6B9D-4879-AF60-6E21308B1E60}">
      <dgm:prSet/>
      <dgm:spPr/>
      <dgm:t>
        <a:bodyPr/>
        <a:lstStyle/>
        <a:p>
          <a:endParaRPr lang="en-GB" sz="2400" b="0"/>
        </a:p>
      </dgm:t>
    </dgm:pt>
    <dgm:pt modelId="{EC5D734F-3F93-420D-ACB6-DCA0CCB5E972}">
      <dgm:prSet phldrT="[Text]" custT="1"/>
      <dgm:spPr/>
      <dgm:t>
        <a:bodyPr/>
        <a:lstStyle/>
        <a:p>
          <a:r>
            <a:rPr lang="en-GB" sz="2400" b="0" dirty="0" err="1" smtClean="0"/>
            <a:t>guljenje</a:t>
          </a:r>
          <a:endParaRPr lang="en-GB" sz="2400" b="0" dirty="0"/>
        </a:p>
      </dgm:t>
    </dgm:pt>
    <dgm:pt modelId="{075E8D79-C99E-4506-AB1C-9EAA4E7E85D8}" type="parTrans" cxnId="{B7F479F2-F3FF-466F-9E88-16F48DD15CE7}">
      <dgm:prSet/>
      <dgm:spPr/>
      <dgm:t>
        <a:bodyPr/>
        <a:lstStyle/>
        <a:p>
          <a:endParaRPr lang="en-GB" sz="2400" b="0"/>
        </a:p>
      </dgm:t>
    </dgm:pt>
    <dgm:pt modelId="{EF9D58C1-256E-4DC1-B09A-84D5AD2E9F36}" type="sibTrans" cxnId="{B7F479F2-F3FF-466F-9E88-16F48DD15CE7}">
      <dgm:prSet/>
      <dgm:spPr/>
      <dgm:t>
        <a:bodyPr/>
        <a:lstStyle/>
        <a:p>
          <a:endParaRPr lang="en-GB" sz="2400" b="0"/>
        </a:p>
      </dgm:t>
    </dgm:pt>
    <dgm:pt modelId="{99EB0C5B-2965-4C5B-8250-6BC1F243D8A3}">
      <dgm:prSet phldrT="[Text]" custT="1"/>
      <dgm:spPr/>
      <dgm:t>
        <a:bodyPr/>
        <a:lstStyle/>
        <a:p>
          <a:r>
            <a:rPr lang="en-GB" sz="2400" b="0" dirty="0" err="1" smtClean="0"/>
            <a:t>pranje</a:t>
          </a:r>
          <a:r>
            <a:rPr lang="en-GB" sz="2400" b="0" dirty="0" smtClean="0"/>
            <a:t> s </a:t>
          </a:r>
          <a:r>
            <a:rPr lang="en-GB" sz="2400" b="0" dirty="0" err="1" smtClean="0"/>
            <a:t>detergentom</a:t>
          </a:r>
          <a:endParaRPr lang="en-GB" sz="2400" b="0" dirty="0"/>
        </a:p>
      </dgm:t>
    </dgm:pt>
    <dgm:pt modelId="{B9F83321-4170-4BCC-A2A1-EF20D227FD91}" type="parTrans" cxnId="{FC5A76C0-643E-4080-893E-A806945B3BE5}">
      <dgm:prSet/>
      <dgm:spPr/>
      <dgm:t>
        <a:bodyPr/>
        <a:lstStyle/>
        <a:p>
          <a:endParaRPr lang="en-GB" sz="2400" b="0"/>
        </a:p>
      </dgm:t>
    </dgm:pt>
    <dgm:pt modelId="{2D0EAEC3-9E2F-4887-B587-76ED06C5F2E7}" type="sibTrans" cxnId="{FC5A76C0-643E-4080-893E-A806945B3BE5}">
      <dgm:prSet/>
      <dgm:spPr/>
      <dgm:t>
        <a:bodyPr/>
        <a:lstStyle/>
        <a:p>
          <a:endParaRPr lang="en-GB" sz="2400" b="0"/>
        </a:p>
      </dgm:t>
    </dgm:pt>
    <dgm:pt modelId="{EC61606E-0041-42B3-8231-3A24E8A7D16D}">
      <dgm:prSet phldrT="[Text]" custT="1"/>
      <dgm:spPr/>
      <dgm:t>
        <a:bodyPr/>
        <a:lstStyle/>
        <a:p>
          <a:r>
            <a:rPr lang="en-GB" sz="2400" b="0" dirty="0" err="1" smtClean="0"/>
            <a:t>kuhanje</a:t>
          </a:r>
          <a:endParaRPr lang="en-GB" sz="2400" b="0" dirty="0"/>
        </a:p>
      </dgm:t>
    </dgm:pt>
    <dgm:pt modelId="{60302F4F-6F03-4BF0-B394-D294C1230E22}" type="parTrans" cxnId="{1A25D168-6A49-4CE1-B1DC-A49DDE3ABC48}">
      <dgm:prSet/>
      <dgm:spPr/>
      <dgm:t>
        <a:bodyPr/>
        <a:lstStyle/>
        <a:p>
          <a:endParaRPr lang="en-GB" sz="2400" b="0"/>
        </a:p>
      </dgm:t>
    </dgm:pt>
    <dgm:pt modelId="{786109BD-EF47-4028-942D-AB75656F9D89}" type="sibTrans" cxnId="{1A25D168-6A49-4CE1-B1DC-A49DDE3ABC48}">
      <dgm:prSet/>
      <dgm:spPr/>
      <dgm:t>
        <a:bodyPr/>
        <a:lstStyle/>
        <a:p>
          <a:endParaRPr lang="en-GB" sz="2400" b="0"/>
        </a:p>
      </dgm:t>
    </dgm:pt>
    <dgm:pt modelId="{AA9E2D36-6A85-4BB0-B551-F1A75D78F753}" type="pres">
      <dgm:prSet presAssocID="{EB503066-D37D-4F51-AA1A-3B122F68E635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GB"/>
        </a:p>
      </dgm:t>
    </dgm:pt>
    <dgm:pt modelId="{557462DC-FBCA-44CA-AECF-EA0E4FF7DA56}" type="pres">
      <dgm:prSet presAssocID="{EB503066-D37D-4F51-AA1A-3B122F68E635}" presName="arrowNode" presStyleLbl="node1" presStyleIdx="0" presStyleCnt="1"/>
      <dgm:spPr>
        <a:solidFill>
          <a:schemeClr val="tx2">
            <a:lumMod val="75000"/>
          </a:schemeClr>
        </a:solidFill>
      </dgm:spPr>
    </dgm:pt>
    <dgm:pt modelId="{CA79A367-3B92-423F-BFDF-5ABA5A205862}" type="pres">
      <dgm:prSet presAssocID="{883F85DA-20F3-4D6A-B4E0-F9ED174786F5}" presName="txNode1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4AB1B4-CA5E-4CAF-B619-C2E05FC24F63}" type="pres">
      <dgm:prSet presAssocID="{99EB0C5B-2965-4C5B-8250-6BC1F243D8A3}" presName="txNode2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9BEE1A-48CE-4325-AB54-E93535645E64}" type="pres">
      <dgm:prSet presAssocID="{2D0EAEC3-9E2F-4887-B587-76ED06C5F2E7}" presName="dotNode2" presStyleCnt="0"/>
      <dgm:spPr/>
    </dgm:pt>
    <dgm:pt modelId="{937D3855-E276-49AE-B081-18DCC072DCCA}" type="pres">
      <dgm:prSet presAssocID="{2D0EAEC3-9E2F-4887-B587-76ED06C5F2E7}" presName="dotRepeatNode" presStyleLbl="fgShp" presStyleIdx="0" presStyleCnt="4"/>
      <dgm:spPr/>
      <dgm:t>
        <a:bodyPr/>
        <a:lstStyle/>
        <a:p>
          <a:endParaRPr lang="en-GB"/>
        </a:p>
      </dgm:t>
    </dgm:pt>
    <dgm:pt modelId="{90607EA5-53B4-4920-86CD-7340A67B8607}" type="pres">
      <dgm:prSet presAssocID="{EC61606E-0041-42B3-8231-3A24E8A7D16D}" presName="txNode3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05F8F9-FAE5-40A9-9466-9773D93F2E52}" type="pres">
      <dgm:prSet presAssocID="{786109BD-EF47-4028-942D-AB75656F9D89}" presName="dotNode3" presStyleCnt="0"/>
      <dgm:spPr/>
    </dgm:pt>
    <dgm:pt modelId="{E5BAC06B-8F4D-4E61-9FC8-CB98B7F05ACE}" type="pres">
      <dgm:prSet presAssocID="{786109BD-EF47-4028-942D-AB75656F9D89}" presName="dotRepeatNode" presStyleLbl="fgShp" presStyleIdx="1" presStyleCnt="4"/>
      <dgm:spPr/>
      <dgm:t>
        <a:bodyPr/>
        <a:lstStyle/>
        <a:p>
          <a:endParaRPr lang="en-GB"/>
        </a:p>
      </dgm:t>
    </dgm:pt>
    <dgm:pt modelId="{04BAC8BA-C669-42E7-B7C3-627561965D05}" type="pres">
      <dgm:prSet presAssocID="{9862F137-BD50-4179-B964-21BDEE06D10D}" presName="txNode4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568C68-0875-4879-A65E-315BAFAD46F7}" type="pres">
      <dgm:prSet presAssocID="{D56C7A2C-B667-4642-9AA0-E156E0AEA0EB}" presName="dotNode4" presStyleCnt="0"/>
      <dgm:spPr/>
    </dgm:pt>
    <dgm:pt modelId="{20BF7899-E9E1-4D66-88D7-E9D5865439A3}" type="pres">
      <dgm:prSet presAssocID="{D56C7A2C-B667-4642-9AA0-E156E0AEA0EB}" presName="dotRepeatNode" presStyleLbl="fgShp" presStyleIdx="2" presStyleCnt="4"/>
      <dgm:spPr/>
      <dgm:t>
        <a:bodyPr/>
        <a:lstStyle/>
        <a:p>
          <a:endParaRPr lang="en-GB"/>
        </a:p>
      </dgm:t>
    </dgm:pt>
    <dgm:pt modelId="{7C53D548-78E6-496F-AA95-2C5F212A07CF}" type="pres">
      <dgm:prSet presAssocID="{78CF1C5E-1930-47E6-8BED-F3BF0437ACF7}" presName="txNode5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E20A3F-CADD-4612-97C3-C463B180F0C8}" type="pres">
      <dgm:prSet presAssocID="{B524EFC0-D793-417A-95AA-0F90E47D4BD0}" presName="dotNode5" presStyleCnt="0"/>
      <dgm:spPr/>
    </dgm:pt>
    <dgm:pt modelId="{E7BF5B0E-00EF-4221-B7AF-3107E522EDB1}" type="pres">
      <dgm:prSet presAssocID="{B524EFC0-D793-417A-95AA-0F90E47D4BD0}" presName="dotRepeatNode" presStyleLbl="fgShp" presStyleIdx="3" presStyleCnt="4"/>
      <dgm:spPr/>
      <dgm:t>
        <a:bodyPr/>
        <a:lstStyle/>
        <a:p>
          <a:endParaRPr lang="en-GB"/>
        </a:p>
      </dgm:t>
    </dgm:pt>
    <dgm:pt modelId="{8C43A7B3-3966-40C4-934D-0CD7F4F53541}" type="pres">
      <dgm:prSet presAssocID="{EC5D734F-3F93-420D-ACB6-DCA0CCB5E972}" presName="txNode6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B74FC27-6B9D-4879-AF60-6E21308B1E60}" srcId="{EB503066-D37D-4F51-AA1A-3B122F68E635}" destId="{78CF1C5E-1930-47E6-8BED-F3BF0437ACF7}" srcOrd="4" destOrd="0" parTransId="{3961F063-2595-4086-B168-947A69EA59D8}" sibTransId="{B524EFC0-D793-417A-95AA-0F90E47D4BD0}"/>
    <dgm:cxn modelId="{FEB56406-4C36-4F04-9E0A-1D1F2A34C584}" type="presOf" srcId="{EC5D734F-3F93-420D-ACB6-DCA0CCB5E972}" destId="{8C43A7B3-3966-40C4-934D-0CD7F4F53541}" srcOrd="0" destOrd="0" presId="urn:microsoft.com/office/officeart/2009/3/layout/DescendingProcess"/>
    <dgm:cxn modelId="{D968DD2D-DD27-4A61-A15F-1A4C40F59CBA}" type="presOf" srcId="{78CF1C5E-1930-47E6-8BED-F3BF0437ACF7}" destId="{7C53D548-78E6-496F-AA95-2C5F212A07CF}" srcOrd="0" destOrd="0" presId="urn:microsoft.com/office/officeart/2009/3/layout/DescendingProcess"/>
    <dgm:cxn modelId="{2409F05D-0CF3-4BD2-941F-86FD3D284574}" type="presOf" srcId="{EB503066-D37D-4F51-AA1A-3B122F68E635}" destId="{AA9E2D36-6A85-4BB0-B551-F1A75D78F753}" srcOrd="0" destOrd="0" presId="urn:microsoft.com/office/officeart/2009/3/layout/DescendingProcess"/>
    <dgm:cxn modelId="{D80AD464-034B-4CB0-9063-9E1334B1B866}" type="presOf" srcId="{9862F137-BD50-4179-B964-21BDEE06D10D}" destId="{04BAC8BA-C669-42E7-B7C3-627561965D05}" srcOrd="0" destOrd="0" presId="urn:microsoft.com/office/officeart/2009/3/layout/DescendingProcess"/>
    <dgm:cxn modelId="{E79CE942-AA96-4884-81C0-4C6BC84795F6}" type="presOf" srcId="{2D0EAEC3-9E2F-4887-B587-76ED06C5F2E7}" destId="{937D3855-E276-49AE-B081-18DCC072DCCA}" srcOrd="0" destOrd="0" presId="urn:microsoft.com/office/officeart/2009/3/layout/DescendingProcess"/>
    <dgm:cxn modelId="{0D249663-D2A5-492F-9F76-AB7D34DDE129}" type="presOf" srcId="{D56C7A2C-B667-4642-9AA0-E156E0AEA0EB}" destId="{20BF7899-E9E1-4D66-88D7-E9D5865439A3}" srcOrd="0" destOrd="0" presId="urn:microsoft.com/office/officeart/2009/3/layout/DescendingProcess"/>
    <dgm:cxn modelId="{1A25D168-6A49-4CE1-B1DC-A49DDE3ABC48}" srcId="{EB503066-D37D-4F51-AA1A-3B122F68E635}" destId="{EC61606E-0041-42B3-8231-3A24E8A7D16D}" srcOrd="2" destOrd="0" parTransId="{60302F4F-6F03-4BF0-B394-D294C1230E22}" sibTransId="{786109BD-EF47-4028-942D-AB75656F9D89}"/>
    <dgm:cxn modelId="{5E99A739-A04E-4335-82C8-9C78FC6E73B3}" srcId="{EB503066-D37D-4F51-AA1A-3B122F68E635}" destId="{883F85DA-20F3-4D6A-B4E0-F9ED174786F5}" srcOrd="0" destOrd="0" parTransId="{F090FC06-4252-4EB0-84B8-9C2362AAEBA1}" sibTransId="{6BACC569-00B1-428E-98D0-93703B7A6D42}"/>
    <dgm:cxn modelId="{FC5A76C0-643E-4080-893E-A806945B3BE5}" srcId="{EB503066-D37D-4F51-AA1A-3B122F68E635}" destId="{99EB0C5B-2965-4C5B-8250-6BC1F243D8A3}" srcOrd="1" destOrd="0" parTransId="{B9F83321-4170-4BCC-A2A1-EF20D227FD91}" sibTransId="{2D0EAEC3-9E2F-4887-B587-76ED06C5F2E7}"/>
    <dgm:cxn modelId="{3A60688C-A05C-4133-A594-40F22A7F81DA}" type="presOf" srcId="{786109BD-EF47-4028-942D-AB75656F9D89}" destId="{E5BAC06B-8F4D-4E61-9FC8-CB98B7F05ACE}" srcOrd="0" destOrd="0" presId="urn:microsoft.com/office/officeart/2009/3/layout/DescendingProcess"/>
    <dgm:cxn modelId="{B7F479F2-F3FF-466F-9E88-16F48DD15CE7}" srcId="{EB503066-D37D-4F51-AA1A-3B122F68E635}" destId="{EC5D734F-3F93-420D-ACB6-DCA0CCB5E972}" srcOrd="5" destOrd="0" parTransId="{075E8D79-C99E-4506-AB1C-9EAA4E7E85D8}" sibTransId="{EF9D58C1-256E-4DC1-B09A-84D5AD2E9F36}"/>
    <dgm:cxn modelId="{7F9D0251-01E9-4A53-AB83-2A0D777C11B8}" type="presOf" srcId="{B524EFC0-D793-417A-95AA-0F90E47D4BD0}" destId="{E7BF5B0E-00EF-4221-B7AF-3107E522EDB1}" srcOrd="0" destOrd="0" presId="urn:microsoft.com/office/officeart/2009/3/layout/DescendingProcess"/>
    <dgm:cxn modelId="{6D7F1A17-430D-4CF8-A8DE-7659341B836E}" type="presOf" srcId="{99EB0C5B-2965-4C5B-8250-6BC1F243D8A3}" destId="{564AB1B4-CA5E-4CAF-B619-C2E05FC24F63}" srcOrd="0" destOrd="0" presId="urn:microsoft.com/office/officeart/2009/3/layout/DescendingProcess"/>
    <dgm:cxn modelId="{674FD61D-E60C-44F0-B49D-1B8C1E556F2E}" type="presOf" srcId="{EC61606E-0041-42B3-8231-3A24E8A7D16D}" destId="{90607EA5-53B4-4920-86CD-7340A67B8607}" srcOrd="0" destOrd="0" presId="urn:microsoft.com/office/officeart/2009/3/layout/DescendingProcess"/>
    <dgm:cxn modelId="{5BDED254-974A-45B0-AADA-F7116DB9E51F}" type="presOf" srcId="{883F85DA-20F3-4D6A-B4E0-F9ED174786F5}" destId="{CA79A367-3B92-423F-BFDF-5ABA5A205862}" srcOrd="0" destOrd="0" presId="urn:microsoft.com/office/officeart/2009/3/layout/DescendingProcess"/>
    <dgm:cxn modelId="{83AC6889-C7A7-4A93-8188-CAE9270EAEAA}" srcId="{EB503066-D37D-4F51-AA1A-3B122F68E635}" destId="{9862F137-BD50-4179-B964-21BDEE06D10D}" srcOrd="3" destOrd="0" parTransId="{C91A58EB-AC30-4D0B-A26F-0CCB0BF0D35D}" sibTransId="{D56C7A2C-B667-4642-9AA0-E156E0AEA0EB}"/>
    <dgm:cxn modelId="{E19CDC08-3D06-4309-B07A-36CF2BFAF309}" type="presParOf" srcId="{AA9E2D36-6A85-4BB0-B551-F1A75D78F753}" destId="{557462DC-FBCA-44CA-AECF-EA0E4FF7DA56}" srcOrd="0" destOrd="0" presId="urn:microsoft.com/office/officeart/2009/3/layout/DescendingProcess"/>
    <dgm:cxn modelId="{6C8ED061-D1EF-4BDA-8C82-C8E26FA6F598}" type="presParOf" srcId="{AA9E2D36-6A85-4BB0-B551-F1A75D78F753}" destId="{CA79A367-3B92-423F-BFDF-5ABA5A205862}" srcOrd="1" destOrd="0" presId="urn:microsoft.com/office/officeart/2009/3/layout/DescendingProcess"/>
    <dgm:cxn modelId="{E6CC7B00-A2F5-43DA-978B-60B865C34325}" type="presParOf" srcId="{AA9E2D36-6A85-4BB0-B551-F1A75D78F753}" destId="{564AB1B4-CA5E-4CAF-B619-C2E05FC24F63}" srcOrd="2" destOrd="0" presId="urn:microsoft.com/office/officeart/2009/3/layout/DescendingProcess"/>
    <dgm:cxn modelId="{3CF4DC3D-35DB-4267-BE48-24E3A66EBCAA}" type="presParOf" srcId="{AA9E2D36-6A85-4BB0-B551-F1A75D78F753}" destId="{349BEE1A-48CE-4325-AB54-E93535645E64}" srcOrd="3" destOrd="0" presId="urn:microsoft.com/office/officeart/2009/3/layout/DescendingProcess"/>
    <dgm:cxn modelId="{23D4C693-A592-48F8-92AF-FF04EF4817E8}" type="presParOf" srcId="{349BEE1A-48CE-4325-AB54-E93535645E64}" destId="{937D3855-E276-49AE-B081-18DCC072DCCA}" srcOrd="0" destOrd="0" presId="urn:microsoft.com/office/officeart/2009/3/layout/DescendingProcess"/>
    <dgm:cxn modelId="{E3E9C364-C75A-4C6B-9830-49D2E8EB186E}" type="presParOf" srcId="{AA9E2D36-6A85-4BB0-B551-F1A75D78F753}" destId="{90607EA5-53B4-4920-86CD-7340A67B8607}" srcOrd="4" destOrd="0" presId="urn:microsoft.com/office/officeart/2009/3/layout/DescendingProcess"/>
    <dgm:cxn modelId="{95959D15-7BCC-461E-BB60-917B9C3DACE9}" type="presParOf" srcId="{AA9E2D36-6A85-4BB0-B551-F1A75D78F753}" destId="{8905F8F9-FAE5-40A9-9466-9773D93F2E52}" srcOrd="5" destOrd="0" presId="urn:microsoft.com/office/officeart/2009/3/layout/DescendingProcess"/>
    <dgm:cxn modelId="{36EEF761-8D18-49BD-88CB-82EB1B50ECE9}" type="presParOf" srcId="{8905F8F9-FAE5-40A9-9466-9773D93F2E52}" destId="{E5BAC06B-8F4D-4E61-9FC8-CB98B7F05ACE}" srcOrd="0" destOrd="0" presId="urn:microsoft.com/office/officeart/2009/3/layout/DescendingProcess"/>
    <dgm:cxn modelId="{91A6739F-AB4B-4097-A3EC-D5B50A7FAB4D}" type="presParOf" srcId="{AA9E2D36-6A85-4BB0-B551-F1A75D78F753}" destId="{04BAC8BA-C669-42E7-B7C3-627561965D05}" srcOrd="6" destOrd="0" presId="urn:microsoft.com/office/officeart/2009/3/layout/DescendingProcess"/>
    <dgm:cxn modelId="{1CB3E02A-9602-4E9A-A31B-A3CB100C0515}" type="presParOf" srcId="{AA9E2D36-6A85-4BB0-B551-F1A75D78F753}" destId="{F9568C68-0875-4879-A65E-315BAFAD46F7}" srcOrd="7" destOrd="0" presId="urn:microsoft.com/office/officeart/2009/3/layout/DescendingProcess"/>
    <dgm:cxn modelId="{6F08325B-CE83-4369-ADD2-DC9F14BE8050}" type="presParOf" srcId="{F9568C68-0875-4879-A65E-315BAFAD46F7}" destId="{20BF7899-E9E1-4D66-88D7-E9D5865439A3}" srcOrd="0" destOrd="0" presId="urn:microsoft.com/office/officeart/2009/3/layout/DescendingProcess"/>
    <dgm:cxn modelId="{A2C85ABA-386C-48DB-962A-EED8C9A26005}" type="presParOf" srcId="{AA9E2D36-6A85-4BB0-B551-F1A75D78F753}" destId="{7C53D548-78E6-496F-AA95-2C5F212A07CF}" srcOrd="8" destOrd="0" presId="urn:microsoft.com/office/officeart/2009/3/layout/DescendingProcess"/>
    <dgm:cxn modelId="{98BA8DB6-CA88-4EB5-B922-0D0F014D32B7}" type="presParOf" srcId="{AA9E2D36-6A85-4BB0-B551-F1A75D78F753}" destId="{52E20A3F-CADD-4612-97C3-C463B180F0C8}" srcOrd="9" destOrd="0" presId="urn:microsoft.com/office/officeart/2009/3/layout/DescendingProcess"/>
    <dgm:cxn modelId="{161001BD-7EBD-46FA-8D32-3A1B089EE242}" type="presParOf" srcId="{52E20A3F-CADD-4612-97C3-C463B180F0C8}" destId="{E7BF5B0E-00EF-4221-B7AF-3107E522EDB1}" srcOrd="0" destOrd="0" presId="urn:microsoft.com/office/officeart/2009/3/layout/DescendingProcess"/>
    <dgm:cxn modelId="{F7241FB3-65EC-4B16-8009-E12756316163}" type="presParOf" srcId="{AA9E2D36-6A85-4BB0-B551-F1A75D78F753}" destId="{8C43A7B3-3966-40C4-934D-0CD7F4F53541}" srcOrd="10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8E8AA-5ACB-4572-93CF-7BB57D27D41C}">
      <dsp:nvSpPr>
        <dsp:cNvPr id="0" name=""/>
        <dsp:cNvSpPr/>
      </dsp:nvSpPr>
      <dsp:spPr>
        <a:xfrm>
          <a:off x="1214859" y="2262715"/>
          <a:ext cx="1412263" cy="121226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smtClean="0"/>
            <a:t>Pesticidi</a:t>
          </a:r>
          <a:endParaRPr lang="en-GB" sz="1100" b="1" kern="1200" dirty="0"/>
        </a:p>
      </dsp:txBody>
      <dsp:txXfrm>
        <a:off x="1433569" y="2450452"/>
        <a:ext cx="974843" cy="836788"/>
      </dsp:txXfrm>
    </dsp:sp>
    <dsp:sp modelId="{91DC08C2-3167-4F50-A55F-992E4F6542F4}">
      <dsp:nvSpPr>
        <dsp:cNvPr id="0" name=""/>
        <dsp:cNvSpPr/>
      </dsp:nvSpPr>
      <dsp:spPr>
        <a:xfrm>
          <a:off x="1248775" y="2804910"/>
          <a:ext cx="164358" cy="1420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2D1558-3F1C-4CE2-AC74-1F02D76221F3}">
      <dsp:nvSpPr>
        <dsp:cNvPr id="0" name=""/>
        <dsp:cNvSpPr/>
      </dsp:nvSpPr>
      <dsp:spPr>
        <a:xfrm>
          <a:off x="0" y="1592647"/>
          <a:ext cx="1412263" cy="1212262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64A84-A33A-417A-BF6F-79C9FE348462}">
      <dsp:nvSpPr>
        <dsp:cNvPr id="0" name=""/>
        <dsp:cNvSpPr/>
      </dsp:nvSpPr>
      <dsp:spPr>
        <a:xfrm>
          <a:off x="967018" y="2644039"/>
          <a:ext cx="164358" cy="1420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3D039-9A44-4C0C-AA01-39BDC71E4C78}">
      <dsp:nvSpPr>
        <dsp:cNvPr id="0" name=""/>
        <dsp:cNvSpPr/>
      </dsp:nvSpPr>
      <dsp:spPr>
        <a:xfrm>
          <a:off x="2429719" y="1588981"/>
          <a:ext cx="1412263" cy="121226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10757"/>
            <a:satOff val="16"/>
            <a:lumOff val="3198"/>
            <a:alphaOff val="0"/>
          </a:schemeClr>
        </a:solidFill>
        <a:ln w="26425" cap="flat" cmpd="sng" algn="ctr">
          <a:solidFill>
            <a:schemeClr val="accent5">
              <a:shade val="80000"/>
              <a:hueOff val="10757"/>
              <a:satOff val="16"/>
              <a:lumOff val="31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smtClean="0"/>
            <a:t>Farmaceutski proizvodi</a:t>
          </a:r>
          <a:endParaRPr lang="en-GB" sz="1100" b="1" kern="1200" dirty="0" smtClean="0"/>
        </a:p>
      </dsp:txBody>
      <dsp:txXfrm>
        <a:off x="2648429" y="1776718"/>
        <a:ext cx="974843" cy="836788"/>
      </dsp:txXfrm>
    </dsp:sp>
    <dsp:sp modelId="{F149A3D5-B679-4BFE-A8FB-BCA3CE0CD987}">
      <dsp:nvSpPr>
        <dsp:cNvPr id="0" name=""/>
        <dsp:cNvSpPr/>
      </dsp:nvSpPr>
      <dsp:spPr>
        <a:xfrm>
          <a:off x="3401955" y="2637622"/>
          <a:ext cx="164358" cy="1420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1FDD1-D466-42B2-A254-D2A08E8BEC43}">
      <dsp:nvSpPr>
        <dsp:cNvPr id="0" name=""/>
        <dsp:cNvSpPr/>
      </dsp:nvSpPr>
      <dsp:spPr>
        <a:xfrm>
          <a:off x="3645449" y="2260423"/>
          <a:ext cx="1412263" cy="1212262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6425" cap="flat" cmpd="sng" algn="ctr">
          <a:solidFill>
            <a:schemeClr val="accent5">
              <a:shade val="80000"/>
              <a:hueOff val="10757"/>
              <a:satOff val="16"/>
              <a:lumOff val="31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23766-8E77-4AC8-BA5B-63269C552B18}">
      <dsp:nvSpPr>
        <dsp:cNvPr id="0" name=""/>
        <dsp:cNvSpPr/>
      </dsp:nvSpPr>
      <dsp:spPr>
        <a:xfrm>
          <a:off x="3679364" y="2799868"/>
          <a:ext cx="164358" cy="1420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A0122-0562-4E33-A39C-EE958E420FE8}">
      <dsp:nvSpPr>
        <dsp:cNvPr id="0" name=""/>
        <dsp:cNvSpPr/>
      </dsp:nvSpPr>
      <dsp:spPr>
        <a:xfrm>
          <a:off x="1214859" y="922580"/>
          <a:ext cx="1412263" cy="121226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21513"/>
            <a:satOff val="33"/>
            <a:lumOff val="6396"/>
            <a:alphaOff val="0"/>
          </a:schemeClr>
        </a:solidFill>
        <a:ln w="26425" cap="flat" cmpd="sng" algn="ctr">
          <a:solidFill>
            <a:schemeClr val="accent5">
              <a:shade val="80000"/>
              <a:hueOff val="21513"/>
              <a:satOff val="33"/>
              <a:lumOff val="63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smtClean="0"/>
            <a:t>Proizvodi za osobnu higijenu</a:t>
          </a:r>
          <a:endParaRPr lang="en-GB" sz="1100" b="1" kern="1200" dirty="0"/>
        </a:p>
      </dsp:txBody>
      <dsp:txXfrm>
        <a:off x="1433569" y="1110317"/>
        <a:ext cx="974843" cy="836788"/>
      </dsp:txXfrm>
    </dsp:sp>
    <dsp:sp modelId="{79B0CC9F-F7E6-4F60-B4DB-8C0ECDD669ED}">
      <dsp:nvSpPr>
        <dsp:cNvPr id="0" name=""/>
        <dsp:cNvSpPr/>
      </dsp:nvSpPr>
      <dsp:spPr>
        <a:xfrm>
          <a:off x="2175790" y="939080"/>
          <a:ext cx="164358" cy="1420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6FC7D0-EA13-4906-90CF-CC36F1CA2D01}">
      <dsp:nvSpPr>
        <dsp:cNvPr id="0" name=""/>
        <dsp:cNvSpPr/>
      </dsp:nvSpPr>
      <dsp:spPr>
        <a:xfrm>
          <a:off x="2429719" y="248388"/>
          <a:ext cx="1412263" cy="1212262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6425" cap="flat" cmpd="sng" algn="ctr">
          <a:solidFill>
            <a:schemeClr val="accent5">
              <a:shade val="80000"/>
              <a:hueOff val="21513"/>
              <a:satOff val="33"/>
              <a:lumOff val="63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FDDA8F-8817-419A-9FDC-3893CD908175}">
      <dsp:nvSpPr>
        <dsp:cNvPr id="0" name=""/>
        <dsp:cNvSpPr/>
      </dsp:nvSpPr>
      <dsp:spPr>
        <a:xfrm>
          <a:off x="2470592" y="785542"/>
          <a:ext cx="164358" cy="1420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F2DCB-A22D-4F38-B10A-F15D7F2FB7CB}">
      <dsp:nvSpPr>
        <dsp:cNvPr id="0" name=""/>
        <dsp:cNvSpPr/>
      </dsp:nvSpPr>
      <dsp:spPr>
        <a:xfrm>
          <a:off x="3645449" y="919830"/>
          <a:ext cx="1412263" cy="121226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32270"/>
            <a:satOff val="49"/>
            <a:lumOff val="9594"/>
            <a:alphaOff val="0"/>
          </a:schemeClr>
        </a:solidFill>
        <a:ln w="26425" cap="flat" cmpd="sng" algn="ctr">
          <a:solidFill>
            <a:schemeClr val="accent5">
              <a:shade val="80000"/>
              <a:hueOff val="32270"/>
              <a:satOff val="49"/>
              <a:lumOff val="95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smtClean="0"/>
            <a:t>POPS</a:t>
          </a:r>
          <a:endParaRPr lang="en-GB" sz="1100" b="1" kern="1200" dirty="0"/>
        </a:p>
      </dsp:txBody>
      <dsp:txXfrm>
        <a:off x="3864159" y="1107567"/>
        <a:ext cx="974843" cy="836788"/>
      </dsp:txXfrm>
    </dsp:sp>
    <dsp:sp modelId="{1486F827-DBFE-4E6B-9776-EBAE7DB63CFE}">
      <dsp:nvSpPr>
        <dsp:cNvPr id="0" name=""/>
        <dsp:cNvSpPr/>
      </dsp:nvSpPr>
      <dsp:spPr>
        <a:xfrm>
          <a:off x="4866396" y="1456984"/>
          <a:ext cx="164358" cy="1420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F50DF-2924-42AA-A624-FD4609D66D08}">
      <dsp:nvSpPr>
        <dsp:cNvPr id="0" name=""/>
        <dsp:cNvSpPr/>
      </dsp:nvSpPr>
      <dsp:spPr>
        <a:xfrm>
          <a:off x="4860309" y="1601356"/>
          <a:ext cx="1412263" cy="1212262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6425" cap="flat" cmpd="sng" algn="ctr">
          <a:solidFill>
            <a:schemeClr val="accent5">
              <a:shade val="80000"/>
              <a:hueOff val="32270"/>
              <a:satOff val="49"/>
              <a:lumOff val="95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EB46F-0560-4A44-BAF8-41045EBEE8C1}">
      <dsp:nvSpPr>
        <dsp:cNvPr id="0" name=""/>
        <dsp:cNvSpPr/>
      </dsp:nvSpPr>
      <dsp:spPr>
        <a:xfrm>
          <a:off x="5135109" y="1623355"/>
          <a:ext cx="164358" cy="1420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340EE-2DFE-492A-AF2C-7DE196528E26}">
      <dsp:nvSpPr>
        <dsp:cNvPr id="0" name=""/>
        <dsp:cNvSpPr/>
      </dsp:nvSpPr>
      <dsp:spPr>
        <a:xfrm>
          <a:off x="4860309" y="261221"/>
          <a:ext cx="1412263" cy="121226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43026"/>
            <a:satOff val="65"/>
            <a:lumOff val="12793"/>
            <a:alphaOff val="0"/>
          </a:schemeClr>
        </a:solidFill>
        <a:ln w="26425" cap="flat" cmpd="sng" algn="ctr">
          <a:solidFill>
            <a:schemeClr val="accent5">
              <a:shade val="80000"/>
              <a:hueOff val="43026"/>
              <a:satOff val="65"/>
              <a:lumOff val="127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smtClean="0"/>
            <a:t>Nemetali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smtClean="0"/>
            <a:t> (As, Sb)</a:t>
          </a:r>
          <a:endParaRPr lang="en-GB" sz="1100" b="1" kern="1200" dirty="0"/>
        </a:p>
      </dsp:txBody>
      <dsp:txXfrm>
        <a:off x="5079019" y="448958"/>
        <a:ext cx="974843" cy="836788"/>
      </dsp:txXfrm>
    </dsp:sp>
    <dsp:sp modelId="{29DEA2BF-BCC4-47FF-A17E-7D8355DE9B0A}">
      <dsp:nvSpPr>
        <dsp:cNvPr id="0" name=""/>
        <dsp:cNvSpPr/>
      </dsp:nvSpPr>
      <dsp:spPr>
        <a:xfrm>
          <a:off x="6081256" y="804792"/>
          <a:ext cx="164358" cy="1420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1A549-C97C-4BEE-847C-B1FF5F61DD4A}">
      <dsp:nvSpPr>
        <dsp:cNvPr id="0" name=""/>
        <dsp:cNvSpPr/>
      </dsp:nvSpPr>
      <dsp:spPr>
        <a:xfrm>
          <a:off x="6075169" y="937705"/>
          <a:ext cx="1412263" cy="1212262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6425" cap="flat" cmpd="sng" algn="ctr">
          <a:solidFill>
            <a:schemeClr val="accent5">
              <a:shade val="80000"/>
              <a:hueOff val="43026"/>
              <a:satOff val="65"/>
              <a:lumOff val="127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A8C71-48A6-4039-8831-871BCEB901B1}">
      <dsp:nvSpPr>
        <dsp:cNvPr id="0" name=""/>
        <dsp:cNvSpPr/>
      </dsp:nvSpPr>
      <dsp:spPr>
        <a:xfrm>
          <a:off x="6356926" y="964746"/>
          <a:ext cx="164358" cy="1420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F3E05-1393-4432-899A-DBF1B5826ADB}">
      <dsp:nvSpPr>
        <dsp:cNvPr id="0" name=""/>
        <dsp:cNvSpPr/>
      </dsp:nvSpPr>
      <dsp:spPr>
        <a:xfrm>
          <a:off x="6075169" y="2276006"/>
          <a:ext cx="1412263" cy="121226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53783"/>
            <a:satOff val="81"/>
            <a:lumOff val="15991"/>
            <a:alphaOff val="0"/>
          </a:schemeClr>
        </a:solidFill>
        <a:ln w="26425" cap="flat" cmpd="sng" algn="ctr">
          <a:solidFill>
            <a:schemeClr val="accent5">
              <a:shade val="80000"/>
              <a:hueOff val="53783"/>
              <a:satOff val="81"/>
              <a:lumOff val="159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smtClean="0"/>
            <a:t>Metali (Cd, Pb, Hg)  radioaktivni elementi</a:t>
          </a:r>
          <a:endParaRPr lang="en-GB" sz="1100" b="1" kern="1200" dirty="0"/>
        </a:p>
      </dsp:txBody>
      <dsp:txXfrm>
        <a:off x="6293879" y="2463743"/>
        <a:ext cx="974843" cy="836788"/>
      </dsp:txXfrm>
    </dsp:sp>
    <dsp:sp modelId="{73A91593-F738-4206-9B20-9972551AF092}">
      <dsp:nvSpPr>
        <dsp:cNvPr id="0" name=""/>
        <dsp:cNvSpPr/>
      </dsp:nvSpPr>
      <dsp:spPr>
        <a:xfrm>
          <a:off x="6355187" y="3337939"/>
          <a:ext cx="164358" cy="1420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46728-3FFC-4CDB-BEFA-BFFA7BE2AE7F}">
      <dsp:nvSpPr>
        <dsp:cNvPr id="0" name=""/>
        <dsp:cNvSpPr/>
      </dsp:nvSpPr>
      <dsp:spPr>
        <a:xfrm>
          <a:off x="4860309" y="2939656"/>
          <a:ext cx="1412263" cy="1212262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6425" cap="flat" cmpd="sng" algn="ctr">
          <a:solidFill>
            <a:schemeClr val="accent5">
              <a:shade val="80000"/>
              <a:hueOff val="53783"/>
              <a:satOff val="81"/>
              <a:lumOff val="159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25957-E855-4131-9D57-ACEAC0298A51}">
      <dsp:nvSpPr>
        <dsp:cNvPr id="0" name=""/>
        <dsp:cNvSpPr/>
      </dsp:nvSpPr>
      <dsp:spPr>
        <a:xfrm>
          <a:off x="6093431" y="3471769"/>
          <a:ext cx="164358" cy="1420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C5BFB-F83C-413F-B60A-8B8E6F3E51D7}">
      <dsp:nvSpPr>
        <dsp:cNvPr id="0" name=""/>
        <dsp:cNvSpPr/>
      </dsp:nvSpPr>
      <dsp:spPr>
        <a:xfrm>
          <a:off x="2428850" y="2932323"/>
          <a:ext cx="1412263" cy="121226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64539"/>
            <a:satOff val="98"/>
            <a:lumOff val="19189"/>
            <a:alphaOff val="0"/>
          </a:schemeClr>
        </a:solidFill>
        <a:ln w="26425" cap="flat" cmpd="sng" algn="ctr">
          <a:solidFill>
            <a:schemeClr val="accent5">
              <a:shade val="80000"/>
              <a:hueOff val="64539"/>
              <a:satOff val="98"/>
              <a:lumOff val="191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smtClean="0"/>
            <a:t>Hormoni</a:t>
          </a:r>
          <a:endParaRPr lang="en-GB" sz="1100" b="1" kern="1200" dirty="0"/>
        </a:p>
      </dsp:txBody>
      <dsp:txXfrm>
        <a:off x="2647560" y="3120060"/>
        <a:ext cx="974843" cy="836788"/>
      </dsp:txXfrm>
    </dsp:sp>
    <dsp:sp modelId="{4E38CD78-20F8-440F-B639-FB085726C029}">
      <dsp:nvSpPr>
        <dsp:cNvPr id="0" name=""/>
        <dsp:cNvSpPr/>
      </dsp:nvSpPr>
      <dsp:spPr>
        <a:xfrm>
          <a:off x="2469722" y="3469477"/>
          <a:ext cx="164358" cy="1420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134E0-1074-48BE-BBC0-F858DD305573}">
      <dsp:nvSpPr>
        <dsp:cNvPr id="0" name=""/>
        <dsp:cNvSpPr/>
      </dsp:nvSpPr>
      <dsp:spPr>
        <a:xfrm>
          <a:off x="1213990" y="3606057"/>
          <a:ext cx="1412263" cy="1212262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a:blipFill>
        <a:ln w="26425" cap="flat" cmpd="sng" algn="ctr">
          <a:solidFill>
            <a:schemeClr val="accent5">
              <a:shade val="80000"/>
              <a:hueOff val="64539"/>
              <a:satOff val="98"/>
              <a:lumOff val="191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BB3CB1-37FF-42D4-8219-DA0A165AD0A6}">
      <dsp:nvSpPr>
        <dsp:cNvPr id="0" name=""/>
        <dsp:cNvSpPr/>
      </dsp:nvSpPr>
      <dsp:spPr>
        <a:xfrm>
          <a:off x="2174921" y="3623015"/>
          <a:ext cx="164358" cy="1420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81B3D3-8C7C-4255-955C-DE3D97C3B94A}">
      <dsp:nvSpPr>
        <dsp:cNvPr id="0" name=""/>
        <dsp:cNvSpPr/>
      </dsp:nvSpPr>
      <dsp:spPr>
        <a:xfrm>
          <a:off x="7283942" y="2955239"/>
          <a:ext cx="1412263" cy="121226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75296"/>
            <a:satOff val="114"/>
            <a:lumOff val="22387"/>
            <a:alphaOff val="0"/>
          </a:schemeClr>
        </a:solidFill>
        <a:ln w="26425" cap="flat" cmpd="sng" algn="ctr">
          <a:solidFill>
            <a:schemeClr val="accent5">
              <a:shade val="80000"/>
              <a:hueOff val="75296"/>
              <a:satOff val="114"/>
              <a:lumOff val="223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smtClean="0"/>
            <a:t>Ugljikovodici</a:t>
          </a:r>
          <a:endParaRPr lang="en-GB" sz="1100" b="1" kern="1200" dirty="0"/>
        </a:p>
      </dsp:txBody>
      <dsp:txXfrm>
        <a:off x="7502652" y="3142976"/>
        <a:ext cx="974843" cy="836788"/>
      </dsp:txXfrm>
    </dsp:sp>
    <dsp:sp modelId="{CA031139-F7A1-4D6C-BE92-FB5EA7E55611}">
      <dsp:nvSpPr>
        <dsp:cNvPr id="0" name=""/>
        <dsp:cNvSpPr/>
      </dsp:nvSpPr>
      <dsp:spPr>
        <a:xfrm>
          <a:off x="7563959" y="4017172"/>
          <a:ext cx="164358" cy="1420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B64B1-CAAF-4206-BEBE-F2D195BF8C8E}">
      <dsp:nvSpPr>
        <dsp:cNvPr id="0" name=""/>
        <dsp:cNvSpPr/>
      </dsp:nvSpPr>
      <dsp:spPr>
        <a:xfrm>
          <a:off x="6069082" y="3619348"/>
          <a:ext cx="1412263" cy="1212262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8">
            <a:duotone>
              <a:prstClr val="black"/>
              <a:schemeClr val="bg2">
                <a:lumMod val="90000"/>
                <a:tint val="45000"/>
                <a:satMod val="400000"/>
              </a:schemeClr>
            </a:duotone>
          </a:blip>
          <a:stretch>
            <a:fillRect/>
          </a:stretch>
        </a:blipFill>
        <a:ln w="26425" cap="flat" cmpd="sng" algn="ctr">
          <a:solidFill>
            <a:schemeClr val="accent5">
              <a:shade val="80000"/>
              <a:hueOff val="75296"/>
              <a:satOff val="114"/>
              <a:lumOff val="223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D5981-F75B-42B7-8E1A-602882640CEF}">
      <dsp:nvSpPr>
        <dsp:cNvPr id="0" name=""/>
        <dsp:cNvSpPr/>
      </dsp:nvSpPr>
      <dsp:spPr>
        <a:xfrm>
          <a:off x="7302204" y="4151460"/>
          <a:ext cx="164358" cy="1420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7E228-3FB1-4EE4-A8D9-6F981C741FA9}">
      <dsp:nvSpPr>
        <dsp:cNvPr id="0" name=""/>
        <dsp:cNvSpPr/>
      </dsp:nvSpPr>
      <dsp:spPr>
        <a:xfrm>
          <a:off x="2836068" y="1196464"/>
          <a:ext cx="2557462" cy="255746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b="1" kern="1200" smtClean="0"/>
            <a:t>PESTICIDI</a:t>
          </a:r>
          <a:endParaRPr lang="en-GB" sz="2700" b="1" kern="1200" dirty="0"/>
        </a:p>
      </dsp:txBody>
      <dsp:txXfrm>
        <a:off x="3210600" y="1570996"/>
        <a:ext cx="1808398" cy="1808398"/>
      </dsp:txXfrm>
    </dsp:sp>
    <dsp:sp modelId="{60FD4608-D33F-4FA4-8C33-107D153EC97C}">
      <dsp:nvSpPr>
        <dsp:cNvPr id="0" name=""/>
        <dsp:cNvSpPr/>
      </dsp:nvSpPr>
      <dsp:spPr>
        <a:xfrm>
          <a:off x="3475434" y="19082"/>
          <a:ext cx="1278731" cy="1278731"/>
        </a:xfrm>
        <a:prstGeom prst="ellipse">
          <a:avLst/>
        </a:prstGeom>
        <a:solidFill>
          <a:schemeClr val="accent5">
            <a:alpha val="50000"/>
            <a:hueOff val="-1127034"/>
            <a:satOff val="1686"/>
            <a:lumOff val="-1889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smtClean="0"/>
            <a:t>Herbicidi</a:t>
          </a:r>
          <a:endParaRPr lang="en-GB" sz="1200" b="1" kern="1200" dirty="0"/>
        </a:p>
      </dsp:txBody>
      <dsp:txXfrm>
        <a:off x="3662700" y="206348"/>
        <a:ext cx="904199" cy="904199"/>
      </dsp:txXfrm>
    </dsp:sp>
    <dsp:sp modelId="{A6B020A7-DAB7-4049-A23E-B1444FD706FF}">
      <dsp:nvSpPr>
        <dsp:cNvPr id="0" name=""/>
        <dsp:cNvSpPr/>
      </dsp:nvSpPr>
      <dsp:spPr>
        <a:xfrm>
          <a:off x="4457642" y="307484"/>
          <a:ext cx="1278731" cy="1278731"/>
        </a:xfrm>
        <a:prstGeom prst="ellipse">
          <a:avLst/>
        </a:prstGeom>
        <a:solidFill>
          <a:schemeClr val="accent5">
            <a:alpha val="50000"/>
            <a:hueOff val="-2254068"/>
            <a:satOff val="3373"/>
            <a:lumOff val="-3779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smtClean="0"/>
            <a:t>Insekticidi</a:t>
          </a:r>
          <a:endParaRPr lang="en-GB" sz="1200" b="1" kern="1200" dirty="0"/>
        </a:p>
      </dsp:txBody>
      <dsp:txXfrm>
        <a:off x="4644908" y="494750"/>
        <a:ext cx="904199" cy="904199"/>
      </dsp:txXfrm>
    </dsp:sp>
    <dsp:sp modelId="{510109CD-C92E-4C9D-9EE3-49F523E3EF68}">
      <dsp:nvSpPr>
        <dsp:cNvPr id="0" name=""/>
        <dsp:cNvSpPr/>
      </dsp:nvSpPr>
      <dsp:spPr>
        <a:xfrm>
          <a:off x="5128006" y="1081125"/>
          <a:ext cx="1278731" cy="1278731"/>
        </a:xfrm>
        <a:prstGeom prst="ellipse">
          <a:avLst/>
        </a:prstGeom>
        <a:solidFill>
          <a:schemeClr val="accent5">
            <a:alpha val="50000"/>
            <a:hueOff val="-3381102"/>
            <a:satOff val="5059"/>
            <a:lumOff val="-5668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Algicidi</a:t>
          </a:r>
          <a:endParaRPr lang="en-GB" sz="1200" kern="1200"/>
        </a:p>
      </dsp:txBody>
      <dsp:txXfrm>
        <a:off x="5315272" y="1268391"/>
        <a:ext cx="904199" cy="904199"/>
      </dsp:txXfrm>
    </dsp:sp>
    <dsp:sp modelId="{6714EF6E-736E-45A5-AB8E-D1BC7B147BA8}">
      <dsp:nvSpPr>
        <dsp:cNvPr id="0" name=""/>
        <dsp:cNvSpPr/>
      </dsp:nvSpPr>
      <dsp:spPr>
        <a:xfrm>
          <a:off x="5273690" y="2094380"/>
          <a:ext cx="1278731" cy="1278731"/>
        </a:xfrm>
        <a:prstGeom prst="ellipse">
          <a:avLst/>
        </a:prstGeom>
        <a:solidFill>
          <a:schemeClr val="accent5">
            <a:alpha val="50000"/>
            <a:hueOff val="-4508136"/>
            <a:satOff val="6745"/>
            <a:lumOff val="-7557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Fungicidi</a:t>
          </a:r>
          <a:endParaRPr lang="en-GB" sz="1200" kern="1200" dirty="0"/>
        </a:p>
      </dsp:txBody>
      <dsp:txXfrm>
        <a:off x="5460956" y="2281646"/>
        <a:ext cx="904199" cy="904199"/>
      </dsp:txXfrm>
    </dsp:sp>
    <dsp:sp modelId="{D37CEC13-0720-44F9-86F8-A738C52E1CBA}">
      <dsp:nvSpPr>
        <dsp:cNvPr id="0" name=""/>
        <dsp:cNvSpPr/>
      </dsp:nvSpPr>
      <dsp:spPr>
        <a:xfrm>
          <a:off x="4848440" y="3025546"/>
          <a:ext cx="1278731" cy="1278731"/>
        </a:xfrm>
        <a:prstGeom prst="ellipse">
          <a:avLst/>
        </a:prstGeom>
        <a:solidFill>
          <a:schemeClr val="accent5">
            <a:alpha val="50000"/>
            <a:hueOff val="-5635170"/>
            <a:satOff val="8432"/>
            <a:lumOff val="-9447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Repelenti</a:t>
          </a:r>
          <a:endParaRPr lang="en-GB" sz="1200" kern="1200" dirty="0"/>
        </a:p>
      </dsp:txBody>
      <dsp:txXfrm>
        <a:off x="5035706" y="3212812"/>
        <a:ext cx="904199" cy="904199"/>
      </dsp:txXfrm>
    </dsp:sp>
    <dsp:sp modelId="{E02000E9-4258-4EF0-93A0-890937BFA78C}">
      <dsp:nvSpPr>
        <dsp:cNvPr id="0" name=""/>
        <dsp:cNvSpPr/>
      </dsp:nvSpPr>
      <dsp:spPr>
        <a:xfrm>
          <a:off x="3987271" y="3578986"/>
          <a:ext cx="1278731" cy="1278731"/>
        </a:xfrm>
        <a:prstGeom prst="ellipse">
          <a:avLst/>
        </a:prstGeom>
        <a:solidFill>
          <a:schemeClr val="accent5">
            <a:alpha val="50000"/>
            <a:hueOff val="-6762204"/>
            <a:satOff val="10118"/>
            <a:lumOff val="-11336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Baktericidi</a:t>
          </a:r>
          <a:endParaRPr lang="en-GB" sz="1200" kern="1200" dirty="0"/>
        </a:p>
      </dsp:txBody>
      <dsp:txXfrm>
        <a:off x="4174537" y="3766252"/>
        <a:ext cx="904199" cy="904199"/>
      </dsp:txXfrm>
    </dsp:sp>
    <dsp:sp modelId="{46FBC017-A519-4EFB-9EF4-A88BBC7B1332}">
      <dsp:nvSpPr>
        <dsp:cNvPr id="0" name=""/>
        <dsp:cNvSpPr/>
      </dsp:nvSpPr>
      <dsp:spPr>
        <a:xfrm>
          <a:off x="2963597" y="3578986"/>
          <a:ext cx="1278731" cy="1278731"/>
        </a:xfrm>
        <a:prstGeom prst="ellipse">
          <a:avLst/>
        </a:prstGeom>
        <a:solidFill>
          <a:schemeClr val="accent5">
            <a:alpha val="50000"/>
            <a:hueOff val="-7889237"/>
            <a:satOff val="11805"/>
            <a:lumOff val="-13226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Rodentocidi</a:t>
          </a:r>
          <a:endParaRPr lang="en-GB" sz="1200" kern="1200" dirty="0"/>
        </a:p>
      </dsp:txBody>
      <dsp:txXfrm>
        <a:off x="3150863" y="3766252"/>
        <a:ext cx="904199" cy="904199"/>
      </dsp:txXfrm>
    </dsp:sp>
    <dsp:sp modelId="{D492D415-CE61-452F-8F0A-E440F7C872EA}">
      <dsp:nvSpPr>
        <dsp:cNvPr id="0" name=""/>
        <dsp:cNvSpPr/>
      </dsp:nvSpPr>
      <dsp:spPr>
        <a:xfrm>
          <a:off x="2102428" y="3025546"/>
          <a:ext cx="1278731" cy="1278731"/>
        </a:xfrm>
        <a:prstGeom prst="ellipse">
          <a:avLst/>
        </a:prstGeom>
        <a:solidFill>
          <a:schemeClr val="accent5">
            <a:alpha val="50000"/>
            <a:hueOff val="-9016272"/>
            <a:satOff val="13491"/>
            <a:lumOff val="-15115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Akaricidi</a:t>
          </a:r>
          <a:endParaRPr lang="en-GB" sz="1200" kern="1200" dirty="0"/>
        </a:p>
      </dsp:txBody>
      <dsp:txXfrm>
        <a:off x="2289694" y="3212812"/>
        <a:ext cx="904199" cy="904199"/>
      </dsp:txXfrm>
    </dsp:sp>
    <dsp:sp modelId="{6CF9694D-CD4E-4D4F-82B3-0D8728D5CF03}">
      <dsp:nvSpPr>
        <dsp:cNvPr id="0" name=""/>
        <dsp:cNvSpPr/>
      </dsp:nvSpPr>
      <dsp:spPr>
        <a:xfrm>
          <a:off x="1677178" y="2094380"/>
          <a:ext cx="1278731" cy="1278731"/>
        </a:xfrm>
        <a:prstGeom prst="ellipse">
          <a:avLst/>
        </a:prstGeom>
        <a:solidFill>
          <a:schemeClr val="accent5">
            <a:alpha val="50000"/>
            <a:hueOff val="-10143306"/>
            <a:satOff val="15177"/>
            <a:lumOff val="-17004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Nematocidi</a:t>
          </a:r>
          <a:endParaRPr lang="en-GB" sz="1200" kern="1200" dirty="0"/>
        </a:p>
      </dsp:txBody>
      <dsp:txXfrm>
        <a:off x="1864444" y="2281646"/>
        <a:ext cx="904199" cy="904199"/>
      </dsp:txXfrm>
    </dsp:sp>
    <dsp:sp modelId="{3FF99F34-C679-4293-AA3C-34B6AFBC9B29}">
      <dsp:nvSpPr>
        <dsp:cNvPr id="0" name=""/>
        <dsp:cNvSpPr/>
      </dsp:nvSpPr>
      <dsp:spPr>
        <a:xfrm>
          <a:off x="1822862" y="1081125"/>
          <a:ext cx="1278731" cy="1278731"/>
        </a:xfrm>
        <a:prstGeom prst="ellipse">
          <a:avLst/>
        </a:prstGeom>
        <a:solidFill>
          <a:schemeClr val="accent5">
            <a:alpha val="50000"/>
            <a:hueOff val="-11270340"/>
            <a:satOff val="16864"/>
            <a:lumOff val="-18894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Močila</a:t>
          </a:r>
          <a:endParaRPr lang="en-GB" sz="1200" kern="1200" dirty="0"/>
        </a:p>
      </dsp:txBody>
      <dsp:txXfrm>
        <a:off x="2010128" y="1268391"/>
        <a:ext cx="904199" cy="904199"/>
      </dsp:txXfrm>
    </dsp:sp>
    <dsp:sp modelId="{3B189CE9-2D5F-4D44-A7B4-E3A55071CEB0}">
      <dsp:nvSpPr>
        <dsp:cNvPr id="0" name=""/>
        <dsp:cNvSpPr/>
      </dsp:nvSpPr>
      <dsp:spPr>
        <a:xfrm>
          <a:off x="2493226" y="307484"/>
          <a:ext cx="1278731" cy="1278731"/>
        </a:xfrm>
        <a:prstGeom prst="ellipse">
          <a:avLst/>
        </a:prstGeom>
        <a:solidFill>
          <a:schemeClr val="accent5">
            <a:alpha val="50000"/>
            <a:hueOff val="-12397374"/>
            <a:satOff val="18550"/>
            <a:lumOff val="-20783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Regulatori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rasta</a:t>
          </a:r>
          <a:endParaRPr lang="en-GB" sz="1200" kern="1200" dirty="0"/>
        </a:p>
      </dsp:txBody>
      <dsp:txXfrm>
        <a:off x="2680492" y="494750"/>
        <a:ext cx="904199" cy="9041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7C871-249D-41AB-93C4-8833CAD04522}">
      <dsp:nvSpPr>
        <dsp:cNvPr id="0" name=""/>
        <dsp:cNvSpPr/>
      </dsp:nvSpPr>
      <dsp:spPr>
        <a:xfrm>
          <a:off x="4201" y="779672"/>
          <a:ext cx="2270398" cy="167781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2EFF08-7E46-410B-87F7-D419A2454870}">
      <dsp:nvSpPr>
        <dsp:cNvPr id="0" name=""/>
        <dsp:cNvSpPr/>
      </dsp:nvSpPr>
      <dsp:spPr>
        <a:xfrm>
          <a:off x="463111" y="2153268"/>
          <a:ext cx="1956407" cy="470157"/>
        </a:xfrm>
        <a:prstGeom prst="rect">
          <a:avLst/>
        </a:prstGeom>
        <a:gradFill rotWithShape="0">
          <a:gsLst>
            <a:gs pos="0">
              <a:schemeClr val="accent6">
                <a:alpha val="8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alpha val="8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alpha val="8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alpha val="8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6">
              <a:alpha val="8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GB" sz="1400" b="1" kern="1200" dirty="0" smtClean="0"/>
            <a:t>POLJOPRIVREDA</a:t>
          </a:r>
          <a:endParaRPr lang="en-GB" sz="1400" b="1" kern="1200" dirty="0"/>
        </a:p>
      </dsp:txBody>
      <dsp:txXfrm>
        <a:off x="463111" y="2153268"/>
        <a:ext cx="1956407" cy="470157"/>
      </dsp:txXfrm>
    </dsp:sp>
    <dsp:sp modelId="{7EC11EFB-10CA-495A-A122-4CF2B10495D7}">
      <dsp:nvSpPr>
        <dsp:cNvPr id="0" name=""/>
        <dsp:cNvSpPr/>
      </dsp:nvSpPr>
      <dsp:spPr>
        <a:xfrm>
          <a:off x="2680773" y="779672"/>
          <a:ext cx="2270398" cy="167781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C4C94A-A1E8-4D5A-A510-FD6B2E06A55E}">
      <dsp:nvSpPr>
        <dsp:cNvPr id="0" name=""/>
        <dsp:cNvSpPr/>
      </dsp:nvSpPr>
      <dsp:spPr>
        <a:xfrm>
          <a:off x="3139683" y="2153268"/>
          <a:ext cx="1956407" cy="470157"/>
        </a:xfrm>
        <a:prstGeom prst="rect">
          <a:avLst/>
        </a:prstGeom>
        <a:gradFill rotWithShape="0">
          <a:gsLst>
            <a:gs pos="0">
              <a:schemeClr val="accent6">
                <a:alpha val="8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alpha val="8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alpha val="8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alpha val="8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6">
              <a:alpha val="8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GB" sz="1400" b="1" kern="1200" dirty="0" smtClean="0"/>
            <a:t>NEPOLJOPRIVREDNE POVRŠINE</a:t>
          </a:r>
          <a:endParaRPr lang="en-GB" sz="1400" b="1" kern="1200" dirty="0"/>
        </a:p>
      </dsp:txBody>
      <dsp:txXfrm>
        <a:off x="3139683" y="2153268"/>
        <a:ext cx="1956407" cy="470157"/>
      </dsp:txXfrm>
    </dsp:sp>
    <dsp:sp modelId="{10C15B64-FA91-4607-8F2E-148865DFB8A6}">
      <dsp:nvSpPr>
        <dsp:cNvPr id="0" name=""/>
        <dsp:cNvSpPr/>
      </dsp:nvSpPr>
      <dsp:spPr>
        <a:xfrm>
          <a:off x="5357344" y="779672"/>
          <a:ext cx="2270398" cy="167781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85B226-E7B4-40FB-A52E-5F8D460BAB5D}">
      <dsp:nvSpPr>
        <dsp:cNvPr id="0" name=""/>
        <dsp:cNvSpPr/>
      </dsp:nvSpPr>
      <dsp:spPr>
        <a:xfrm>
          <a:off x="5816255" y="2153268"/>
          <a:ext cx="1956407" cy="470157"/>
        </a:xfrm>
        <a:prstGeom prst="rect">
          <a:avLst/>
        </a:prstGeom>
        <a:gradFill rotWithShape="0">
          <a:gsLst>
            <a:gs pos="0">
              <a:schemeClr val="accent6">
                <a:alpha val="8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alpha val="8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alpha val="8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alpha val="8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6">
              <a:alpha val="8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GB" sz="1400" b="1" kern="1200" dirty="0" smtClean="0"/>
            <a:t>PARKOVI I REKREACIJA</a:t>
          </a:r>
          <a:endParaRPr lang="en-GB" sz="1400" b="1" kern="1200" dirty="0"/>
        </a:p>
      </dsp:txBody>
      <dsp:txXfrm>
        <a:off x="5816255" y="2153268"/>
        <a:ext cx="1956407" cy="470157"/>
      </dsp:txXfrm>
    </dsp:sp>
    <dsp:sp modelId="{94D8D91F-E036-416D-B8DD-085DD56A1EB3}">
      <dsp:nvSpPr>
        <dsp:cNvPr id="0" name=""/>
        <dsp:cNvSpPr/>
      </dsp:nvSpPr>
      <dsp:spPr>
        <a:xfrm>
          <a:off x="4201" y="2864957"/>
          <a:ext cx="2270398" cy="1677816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9C34C2-08D5-485F-B256-7694B6AECA2C}">
      <dsp:nvSpPr>
        <dsp:cNvPr id="0" name=""/>
        <dsp:cNvSpPr/>
      </dsp:nvSpPr>
      <dsp:spPr>
        <a:xfrm>
          <a:off x="463111" y="4238554"/>
          <a:ext cx="1956407" cy="470157"/>
        </a:xfrm>
        <a:prstGeom prst="rect">
          <a:avLst/>
        </a:prstGeom>
        <a:gradFill rotWithShape="0">
          <a:gsLst>
            <a:gs pos="0">
              <a:schemeClr val="accent6">
                <a:alpha val="8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alpha val="8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alpha val="8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alpha val="8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6">
              <a:alpha val="8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GB" sz="1400" b="1" kern="1200" dirty="0" smtClean="0"/>
            <a:t>REPELENTI</a:t>
          </a:r>
          <a:endParaRPr lang="en-GB" sz="1400" b="1" kern="1200" dirty="0"/>
        </a:p>
      </dsp:txBody>
      <dsp:txXfrm>
        <a:off x="463111" y="4238554"/>
        <a:ext cx="1956407" cy="470157"/>
      </dsp:txXfrm>
    </dsp:sp>
    <dsp:sp modelId="{A32044AC-8B95-4A2F-B523-8CD9CBF94A32}">
      <dsp:nvSpPr>
        <dsp:cNvPr id="0" name=""/>
        <dsp:cNvSpPr/>
      </dsp:nvSpPr>
      <dsp:spPr>
        <a:xfrm>
          <a:off x="2680773" y="2864957"/>
          <a:ext cx="2270398" cy="1677816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3686CE-67CA-41D6-97B1-B7C9F25AD410}">
      <dsp:nvSpPr>
        <dsp:cNvPr id="0" name=""/>
        <dsp:cNvSpPr/>
      </dsp:nvSpPr>
      <dsp:spPr>
        <a:xfrm>
          <a:off x="3139683" y="4238554"/>
          <a:ext cx="1956407" cy="470157"/>
        </a:xfrm>
        <a:prstGeom prst="rect">
          <a:avLst/>
        </a:prstGeom>
        <a:gradFill rotWithShape="0">
          <a:gsLst>
            <a:gs pos="0">
              <a:schemeClr val="accent6">
                <a:alpha val="8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alpha val="8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alpha val="8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alpha val="8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6">
              <a:alpha val="8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GB" sz="1400" b="1" kern="1200" dirty="0" smtClean="0"/>
            <a:t>KUĆNI LJUBIMCI</a:t>
          </a:r>
          <a:endParaRPr lang="en-GB" sz="1400" b="1" kern="1200" dirty="0"/>
        </a:p>
      </dsp:txBody>
      <dsp:txXfrm>
        <a:off x="3139683" y="4238554"/>
        <a:ext cx="1956407" cy="470157"/>
      </dsp:txXfrm>
    </dsp:sp>
    <dsp:sp modelId="{FCBAC4FB-184D-4183-AAB1-B9EE52FDA2E9}">
      <dsp:nvSpPr>
        <dsp:cNvPr id="0" name=""/>
        <dsp:cNvSpPr/>
      </dsp:nvSpPr>
      <dsp:spPr>
        <a:xfrm>
          <a:off x="5357344" y="2864957"/>
          <a:ext cx="2270398" cy="1677816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B278B5-89C1-4E87-9A90-97FA972808A2}">
      <dsp:nvSpPr>
        <dsp:cNvPr id="0" name=""/>
        <dsp:cNvSpPr/>
      </dsp:nvSpPr>
      <dsp:spPr>
        <a:xfrm>
          <a:off x="5816255" y="4238554"/>
          <a:ext cx="1956407" cy="470157"/>
        </a:xfrm>
        <a:prstGeom prst="rect">
          <a:avLst/>
        </a:prstGeom>
        <a:gradFill rotWithShape="0">
          <a:gsLst>
            <a:gs pos="0">
              <a:schemeClr val="accent6">
                <a:alpha val="8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6">
                <a:alpha val="8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6">
                <a:alpha val="8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6">
                <a:alpha val="8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6">
              <a:alpha val="8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GB" sz="1400" b="1" kern="1200" dirty="0" smtClean="0"/>
            <a:t>JAVNA HIGIJENA</a:t>
          </a:r>
          <a:endParaRPr lang="en-GB" sz="1400" b="1" kern="1200" dirty="0"/>
        </a:p>
      </dsp:txBody>
      <dsp:txXfrm>
        <a:off x="5816255" y="4238554"/>
        <a:ext cx="1956407" cy="4701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2F445-3A3E-463E-A7F6-A62907ECF691}">
      <dsp:nvSpPr>
        <dsp:cNvPr id="0" name=""/>
        <dsp:cNvSpPr/>
      </dsp:nvSpPr>
      <dsp:spPr>
        <a:xfrm>
          <a:off x="1030" y="1289030"/>
          <a:ext cx="1818307" cy="72732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1939. g. </a:t>
          </a:r>
        </a:p>
      </dsp:txBody>
      <dsp:txXfrm>
        <a:off x="364692" y="1289030"/>
        <a:ext cx="1090984" cy="727323"/>
      </dsp:txXfrm>
    </dsp:sp>
    <dsp:sp modelId="{E9A0C709-5B55-4600-A9FD-A0F210176269}">
      <dsp:nvSpPr>
        <dsp:cNvPr id="0" name=""/>
        <dsp:cNvSpPr/>
      </dsp:nvSpPr>
      <dsp:spPr>
        <a:xfrm>
          <a:off x="1030" y="2107269"/>
          <a:ext cx="1454646" cy="148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Paul </a:t>
          </a:r>
          <a:r>
            <a:rPr lang="en-GB" sz="1600" kern="1200" dirty="0" err="1" smtClean="0"/>
            <a:t>Meller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otkriva</a:t>
          </a:r>
          <a:r>
            <a:rPr lang="en-GB" sz="1600" kern="1200" dirty="0" smtClean="0"/>
            <a:t> DDT</a:t>
          </a:r>
        </a:p>
      </dsp:txBody>
      <dsp:txXfrm>
        <a:off x="1030" y="2107269"/>
        <a:ext cx="1454646" cy="1480500"/>
      </dsp:txXfrm>
    </dsp:sp>
    <dsp:sp modelId="{F4131F65-D9ED-45AF-AE0F-7FD36F185489}">
      <dsp:nvSpPr>
        <dsp:cNvPr id="0" name=""/>
        <dsp:cNvSpPr/>
      </dsp:nvSpPr>
      <dsp:spPr>
        <a:xfrm>
          <a:off x="1603338" y="1289030"/>
          <a:ext cx="1818307" cy="727323"/>
        </a:xfrm>
        <a:prstGeom prst="chevron">
          <a:avLst/>
        </a:prstGeom>
        <a:gradFill rotWithShape="0">
          <a:gsLst>
            <a:gs pos="0">
              <a:schemeClr val="accent5">
                <a:hueOff val="-3099343"/>
                <a:satOff val="4637"/>
                <a:lumOff val="-5196"/>
                <a:alphaOff val="0"/>
                <a:shade val="70000"/>
                <a:satMod val="150000"/>
              </a:schemeClr>
            </a:gs>
            <a:gs pos="34000">
              <a:schemeClr val="accent5">
                <a:hueOff val="-3099343"/>
                <a:satOff val="4637"/>
                <a:lumOff val="-5196"/>
                <a:alphaOff val="0"/>
                <a:shade val="70000"/>
                <a:satMod val="140000"/>
              </a:schemeClr>
            </a:gs>
            <a:gs pos="70000">
              <a:schemeClr val="accent5">
                <a:hueOff val="-3099343"/>
                <a:satOff val="4637"/>
                <a:lumOff val="-5196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-3099343"/>
                <a:satOff val="4637"/>
                <a:lumOff val="-5196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1962.</a:t>
          </a:r>
        </a:p>
      </dsp:txBody>
      <dsp:txXfrm>
        <a:off x="1967000" y="1289030"/>
        <a:ext cx="1090984" cy="727323"/>
      </dsp:txXfrm>
    </dsp:sp>
    <dsp:sp modelId="{719F5099-6CE8-4721-B81E-116C36D0C951}">
      <dsp:nvSpPr>
        <dsp:cNvPr id="0" name=""/>
        <dsp:cNvSpPr/>
      </dsp:nvSpPr>
      <dsp:spPr>
        <a:xfrm>
          <a:off x="1603338" y="2107269"/>
          <a:ext cx="1454646" cy="148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 Rachel Carlson, Silent Spring (DDT)– </a:t>
          </a:r>
          <a:r>
            <a:rPr lang="en-GB" sz="1600" kern="1200" dirty="0" err="1" smtClean="0"/>
            <a:t>početak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pokreta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za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zaštitu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okoliša</a:t>
          </a:r>
          <a:endParaRPr lang="en-GB" sz="1600" kern="1200" dirty="0" smtClean="0"/>
        </a:p>
      </dsp:txBody>
      <dsp:txXfrm>
        <a:off x="1603338" y="2107269"/>
        <a:ext cx="1454646" cy="1480500"/>
      </dsp:txXfrm>
    </dsp:sp>
    <dsp:sp modelId="{2766E74A-CAE5-4F82-8A3C-25ABCAEAD146}">
      <dsp:nvSpPr>
        <dsp:cNvPr id="0" name=""/>
        <dsp:cNvSpPr/>
      </dsp:nvSpPr>
      <dsp:spPr>
        <a:xfrm>
          <a:off x="3205646" y="1289030"/>
          <a:ext cx="1818307" cy="727323"/>
        </a:xfrm>
        <a:prstGeom prst="chevron">
          <a:avLst/>
        </a:prstGeom>
        <a:gradFill rotWithShape="0">
          <a:gsLst>
            <a:gs pos="0">
              <a:schemeClr val="accent5">
                <a:hueOff val="-6198687"/>
                <a:satOff val="9275"/>
                <a:lumOff val="-10392"/>
                <a:alphaOff val="0"/>
                <a:shade val="70000"/>
                <a:satMod val="150000"/>
              </a:schemeClr>
            </a:gs>
            <a:gs pos="34000">
              <a:schemeClr val="accent5">
                <a:hueOff val="-6198687"/>
                <a:satOff val="9275"/>
                <a:lumOff val="-10392"/>
                <a:alphaOff val="0"/>
                <a:shade val="70000"/>
                <a:satMod val="140000"/>
              </a:schemeClr>
            </a:gs>
            <a:gs pos="70000">
              <a:schemeClr val="accent5">
                <a:hueOff val="-6198687"/>
                <a:satOff val="9275"/>
                <a:lumOff val="-10392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-6198687"/>
                <a:satOff val="9275"/>
                <a:lumOff val="-10392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1970.</a:t>
          </a:r>
          <a:endParaRPr lang="en-GB" sz="1600" kern="1200" dirty="0"/>
        </a:p>
      </dsp:txBody>
      <dsp:txXfrm>
        <a:off x="3569308" y="1289030"/>
        <a:ext cx="1090984" cy="727323"/>
      </dsp:txXfrm>
    </dsp:sp>
    <dsp:sp modelId="{DF28F2AC-3447-4B66-8237-C20FB28AA9A3}">
      <dsp:nvSpPr>
        <dsp:cNvPr id="0" name=""/>
        <dsp:cNvSpPr/>
      </dsp:nvSpPr>
      <dsp:spPr>
        <a:xfrm>
          <a:off x="3205646" y="2107269"/>
          <a:ext cx="1454646" cy="148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smtClean="0"/>
            <a:t> </a:t>
          </a:r>
          <a:r>
            <a:rPr lang="en-GB" sz="1600" kern="1200" dirty="0" err="1" smtClean="0"/>
            <a:t>osnovana</a:t>
          </a:r>
          <a:r>
            <a:rPr lang="en-GB" sz="1600" kern="1200" dirty="0" smtClean="0"/>
            <a:t> EPA</a:t>
          </a:r>
          <a:endParaRPr lang="en-GB" sz="1600" kern="1200" dirty="0"/>
        </a:p>
      </dsp:txBody>
      <dsp:txXfrm>
        <a:off x="3205646" y="2107269"/>
        <a:ext cx="1454646" cy="1480500"/>
      </dsp:txXfrm>
    </dsp:sp>
    <dsp:sp modelId="{353E6027-9635-431B-AE09-D17A47EA71B6}">
      <dsp:nvSpPr>
        <dsp:cNvPr id="0" name=""/>
        <dsp:cNvSpPr/>
      </dsp:nvSpPr>
      <dsp:spPr>
        <a:xfrm>
          <a:off x="4807953" y="1289030"/>
          <a:ext cx="1818307" cy="727323"/>
        </a:xfrm>
        <a:prstGeom prst="chevron">
          <a:avLst/>
        </a:prstGeom>
        <a:gradFill rotWithShape="0">
          <a:gsLst>
            <a:gs pos="0">
              <a:schemeClr val="accent5">
                <a:hueOff val="-9298030"/>
                <a:satOff val="13912"/>
                <a:lumOff val="-15587"/>
                <a:alphaOff val="0"/>
                <a:shade val="70000"/>
                <a:satMod val="150000"/>
              </a:schemeClr>
            </a:gs>
            <a:gs pos="34000">
              <a:schemeClr val="accent5">
                <a:hueOff val="-9298030"/>
                <a:satOff val="13912"/>
                <a:lumOff val="-15587"/>
                <a:alphaOff val="0"/>
                <a:shade val="70000"/>
                <a:satMod val="140000"/>
              </a:schemeClr>
            </a:gs>
            <a:gs pos="70000">
              <a:schemeClr val="accent5">
                <a:hueOff val="-9298030"/>
                <a:satOff val="13912"/>
                <a:lumOff val="-15587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-9298030"/>
                <a:satOff val="13912"/>
                <a:lumOff val="-15587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1972. </a:t>
          </a:r>
          <a:endParaRPr lang="en-GB" sz="1600" kern="1200" dirty="0"/>
        </a:p>
      </dsp:txBody>
      <dsp:txXfrm>
        <a:off x="5171615" y="1289030"/>
        <a:ext cx="1090984" cy="727323"/>
      </dsp:txXfrm>
    </dsp:sp>
    <dsp:sp modelId="{BBB30EC8-C748-473E-8095-9F9D40E3DC3C}">
      <dsp:nvSpPr>
        <dsp:cNvPr id="0" name=""/>
        <dsp:cNvSpPr/>
      </dsp:nvSpPr>
      <dsp:spPr>
        <a:xfrm>
          <a:off x="4807953" y="2107269"/>
          <a:ext cx="1454646" cy="148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 </a:t>
          </a:r>
          <a:r>
            <a:rPr lang="en-GB" sz="1600" kern="1200" dirty="0" err="1" smtClean="0"/>
            <a:t>zabranjen</a:t>
          </a:r>
          <a:r>
            <a:rPr lang="en-GB" sz="1600" kern="1200" dirty="0" smtClean="0"/>
            <a:t> DDT</a:t>
          </a:r>
          <a:endParaRPr lang="en-GB" sz="1600" kern="1200" dirty="0"/>
        </a:p>
      </dsp:txBody>
      <dsp:txXfrm>
        <a:off x="4807953" y="2107269"/>
        <a:ext cx="1454646" cy="1480500"/>
      </dsp:txXfrm>
    </dsp:sp>
    <dsp:sp modelId="{C983D787-9204-462A-8604-76C34F3DEFE9}">
      <dsp:nvSpPr>
        <dsp:cNvPr id="0" name=""/>
        <dsp:cNvSpPr/>
      </dsp:nvSpPr>
      <dsp:spPr>
        <a:xfrm>
          <a:off x="6410261" y="1289030"/>
          <a:ext cx="1818307" cy="727323"/>
        </a:xfrm>
        <a:prstGeom prst="chevron">
          <a:avLst/>
        </a:prstGeom>
        <a:gradFill rotWithShape="0">
          <a:gsLst>
            <a:gs pos="0">
              <a:schemeClr val="accent5">
                <a:hueOff val="-12397374"/>
                <a:satOff val="18550"/>
                <a:lumOff val="-20783"/>
                <a:alphaOff val="0"/>
                <a:shade val="70000"/>
                <a:satMod val="150000"/>
              </a:schemeClr>
            </a:gs>
            <a:gs pos="34000">
              <a:schemeClr val="accent5">
                <a:hueOff val="-12397374"/>
                <a:satOff val="18550"/>
                <a:lumOff val="-20783"/>
                <a:alphaOff val="0"/>
                <a:shade val="70000"/>
                <a:satMod val="140000"/>
              </a:schemeClr>
            </a:gs>
            <a:gs pos="70000">
              <a:schemeClr val="accent5">
                <a:hueOff val="-12397374"/>
                <a:satOff val="18550"/>
                <a:lumOff val="-20783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-12397374"/>
                <a:satOff val="18550"/>
                <a:lumOff val="-20783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2004.-</a:t>
          </a:r>
          <a:endParaRPr lang="en-GB" sz="1600" kern="1200" dirty="0"/>
        </a:p>
      </dsp:txBody>
      <dsp:txXfrm>
        <a:off x="6773923" y="1289030"/>
        <a:ext cx="1090984" cy="727323"/>
      </dsp:txXfrm>
    </dsp:sp>
    <dsp:sp modelId="{B5C532B2-BB7E-4C24-BDAA-79DCF7DCE7B4}">
      <dsp:nvSpPr>
        <dsp:cNvPr id="0" name=""/>
        <dsp:cNvSpPr/>
      </dsp:nvSpPr>
      <dsp:spPr>
        <a:xfrm>
          <a:off x="6548583" y="2107269"/>
          <a:ext cx="1454646" cy="148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err="1" smtClean="0"/>
            <a:t>Stockholmska</a:t>
          </a:r>
          <a:r>
            <a:rPr lang="en-GB" sz="1600" kern="1200" dirty="0" smtClean="0"/>
            <a:t> </a:t>
          </a:r>
          <a:r>
            <a:rPr lang="en-GB" sz="1600" kern="1200" dirty="0" err="1" smtClean="0"/>
            <a:t>konvencija</a:t>
          </a:r>
          <a:r>
            <a:rPr lang="en-GB" sz="1600" kern="1200" dirty="0" smtClean="0"/>
            <a:t> o POPs</a:t>
          </a:r>
          <a:endParaRPr lang="en-GB" sz="1600" kern="1200" dirty="0"/>
        </a:p>
      </dsp:txBody>
      <dsp:txXfrm>
        <a:off x="6548583" y="2107269"/>
        <a:ext cx="1454646" cy="1480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73836-8FFE-4BB5-A1E2-902702D1E895}">
      <dsp:nvSpPr>
        <dsp:cNvPr id="0" name=""/>
        <dsp:cNvSpPr/>
      </dsp:nvSpPr>
      <dsp:spPr>
        <a:xfrm rot="21300000">
          <a:off x="25254" y="1970085"/>
          <a:ext cx="8179091" cy="936629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25481D5-EB69-4542-9BE0-B92A4CC4F961}">
      <dsp:nvSpPr>
        <dsp:cNvPr id="0" name=""/>
        <dsp:cNvSpPr/>
      </dsp:nvSpPr>
      <dsp:spPr>
        <a:xfrm>
          <a:off x="987552" y="243840"/>
          <a:ext cx="2468880" cy="1950720"/>
        </a:xfrm>
        <a:prstGeom prst="downArrow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0F2456-68CD-400B-85BC-0B1833595D24}">
      <dsp:nvSpPr>
        <dsp:cNvPr id="0" name=""/>
        <dsp:cNvSpPr/>
      </dsp:nvSpPr>
      <dsp:spPr>
        <a:xfrm>
          <a:off x="4361687" y="0"/>
          <a:ext cx="2633472" cy="2048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err="1" smtClean="0"/>
            <a:t>Povećanje</a:t>
          </a:r>
          <a:r>
            <a:rPr lang="en-GB" sz="1500" b="1" kern="1200" dirty="0" smtClean="0"/>
            <a:t> </a:t>
          </a:r>
          <a:r>
            <a:rPr lang="en-GB" sz="1500" b="1" kern="1200" dirty="0" err="1" smtClean="0"/>
            <a:t>prinosa</a:t>
          </a:r>
          <a:endParaRPr lang="en-GB" sz="1500" b="1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err="1" smtClean="0"/>
            <a:t>Suzbijanje</a:t>
          </a:r>
          <a:r>
            <a:rPr lang="en-GB" sz="1500" b="1" kern="1200" dirty="0" smtClean="0"/>
            <a:t> </a:t>
          </a:r>
          <a:r>
            <a:rPr lang="en-GB" sz="1500" b="1" kern="1200" dirty="0" err="1" smtClean="0"/>
            <a:t>bolesti</a:t>
          </a:r>
          <a:r>
            <a:rPr lang="en-GB" sz="1500" b="1" kern="1200" dirty="0" smtClean="0"/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err="1" smtClean="0"/>
            <a:t>Higijenski</a:t>
          </a:r>
          <a:r>
            <a:rPr lang="en-GB" sz="1500" b="1" kern="1200" dirty="0" smtClean="0"/>
            <a:t> </a:t>
          </a:r>
          <a:r>
            <a:rPr lang="en-GB" sz="1500" b="1" kern="1200" dirty="0" err="1" smtClean="0"/>
            <a:t>uvjeti</a:t>
          </a:r>
          <a:r>
            <a:rPr lang="en-GB" sz="1500" b="1" kern="1200" dirty="0" smtClean="0"/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err="1" smtClean="0"/>
            <a:t>Kontrola</a:t>
          </a:r>
          <a:r>
            <a:rPr lang="en-GB" sz="1500" b="1" kern="1200" dirty="0" smtClean="0"/>
            <a:t> </a:t>
          </a:r>
          <a:r>
            <a:rPr lang="en-GB" sz="1500" b="1" kern="1200" dirty="0" err="1" smtClean="0"/>
            <a:t>agresivnih</a:t>
          </a:r>
          <a:r>
            <a:rPr lang="en-GB" sz="1500" b="1" kern="1200" dirty="0" smtClean="0"/>
            <a:t> </a:t>
          </a:r>
          <a:r>
            <a:rPr lang="en-GB" sz="1500" b="1" kern="1200" dirty="0" err="1" smtClean="0"/>
            <a:t>korova</a:t>
          </a:r>
          <a:endParaRPr lang="en-GB" sz="1500" b="1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err="1" smtClean="0"/>
            <a:t>Skladištenje</a:t>
          </a:r>
          <a:r>
            <a:rPr lang="en-GB" sz="1500" b="1" kern="1200" dirty="0" smtClean="0"/>
            <a:t> </a:t>
          </a:r>
          <a:r>
            <a:rPr lang="en-GB" sz="1500" b="1" kern="1200" dirty="0" err="1" smtClean="0"/>
            <a:t>hrane</a:t>
          </a:r>
          <a:endParaRPr lang="en-GB" sz="1500" b="1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b="1" kern="1200" dirty="0"/>
        </a:p>
      </dsp:txBody>
      <dsp:txXfrm>
        <a:off x="4361687" y="0"/>
        <a:ext cx="2633472" cy="2048256"/>
      </dsp:txXfrm>
    </dsp:sp>
    <dsp:sp modelId="{5F618673-8C7B-47AD-AFCF-6BBFA089844A}">
      <dsp:nvSpPr>
        <dsp:cNvPr id="0" name=""/>
        <dsp:cNvSpPr/>
      </dsp:nvSpPr>
      <dsp:spPr>
        <a:xfrm>
          <a:off x="4773167" y="2682240"/>
          <a:ext cx="2468880" cy="1950720"/>
        </a:xfrm>
        <a:prstGeom prst="upArrow">
          <a:avLst/>
        </a:prstGeom>
        <a:gradFill rotWithShape="0">
          <a:gsLst>
            <a:gs pos="0">
              <a:schemeClr val="accent5">
                <a:hueOff val="-12397374"/>
                <a:satOff val="18550"/>
                <a:lumOff val="-20783"/>
                <a:alphaOff val="0"/>
                <a:shade val="70000"/>
                <a:satMod val="150000"/>
              </a:schemeClr>
            </a:gs>
            <a:gs pos="34000">
              <a:schemeClr val="accent5">
                <a:hueOff val="-12397374"/>
                <a:satOff val="18550"/>
                <a:lumOff val="-20783"/>
                <a:alphaOff val="0"/>
                <a:shade val="70000"/>
                <a:satMod val="140000"/>
              </a:schemeClr>
            </a:gs>
            <a:gs pos="70000">
              <a:schemeClr val="accent5">
                <a:hueOff val="-12397374"/>
                <a:satOff val="18550"/>
                <a:lumOff val="-20783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5">
                <a:hueOff val="-12397374"/>
                <a:satOff val="18550"/>
                <a:lumOff val="-20783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D4DF25-926C-4D3A-8493-B2EF9AECA54F}">
      <dsp:nvSpPr>
        <dsp:cNvPr id="0" name=""/>
        <dsp:cNvSpPr/>
      </dsp:nvSpPr>
      <dsp:spPr>
        <a:xfrm>
          <a:off x="1234440" y="2828543"/>
          <a:ext cx="2633472" cy="2048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err="1" smtClean="0"/>
            <a:t>Onečišćenje</a:t>
          </a:r>
          <a:r>
            <a:rPr lang="en-GB" sz="1500" b="1" kern="1200" dirty="0" smtClean="0"/>
            <a:t> </a:t>
          </a:r>
          <a:r>
            <a:rPr lang="en-GB" sz="1500" b="1" kern="1200" dirty="0" err="1" smtClean="0"/>
            <a:t>okoliša</a:t>
          </a:r>
          <a:endParaRPr lang="en-GB" sz="1500" b="1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err="1" smtClean="0"/>
            <a:t>Toksični</a:t>
          </a:r>
          <a:r>
            <a:rPr lang="en-GB" sz="1500" b="1" kern="1200" dirty="0" smtClean="0"/>
            <a:t> </a:t>
          </a:r>
          <a:r>
            <a:rPr lang="en-GB" sz="1500" b="1" kern="1200" dirty="0" err="1" smtClean="0"/>
            <a:t>za</a:t>
          </a:r>
          <a:r>
            <a:rPr lang="en-GB" sz="1500" b="1" kern="1200" dirty="0" smtClean="0"/>
            <a:t> </a:t>
          </a:r>
          <a:r>
            <a:rPr lang="en-GB" sz="1500" b="1" kern="1200" dirty="0" err="1" smtClean="0"/>
            <a:t>ljude</a:t>
          </a:r>
          <a:r>
            <a:rPr lang="en-GB" sz="1500" b="1" kern="1200" dirty="0" smtClean="0"/>
            <a:t> </a:t>
          </a:r>
          <a:r>
            <a:rPr lang="en-GB" sz="1500" b="1" kern="1200" dirty="0" err="1" smtClean="0"/>
            <a:t>i</a:t>
          </a:r>
          <a:r>
            <a:rPr lang="en-GB" sz="1500" b="1" kern="1200" dirty="0" smtClean="0"/>
            <a:t> </a:t>
          </a:r>
          <a:r>
            <a:rPr lang="en-GB" sz="1500" b="1" kern="1200" dirty="0" err="1" smtClean="0"/>
            <a:t>okoliš</a:t>
          </a:r>
          <a:endParaRPr lang="en-GB" sz="1500" b="1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err="1" smtClean="0"/>
            <a:t>Zagađenost</a:t>
          </a:r>
          <a:r>
            <a:rPr lang="en-GB" sz="1500" b="1" kern="1200" dirty="0" smtClean="0"/>
            <a:t> </a:t>
          </a:r>
          <a:r>
            <a:rPr lang="en-GB" sz="1500" b="1" kern="1200" dirty="0" err="1" smtClean="0"/>
            <a:t>tla</a:t>
          </a:r>
          <a:endParaRPr lang="en-GB" sz="1500" b="1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err="1" smtClean="0"/>
            <a:t>Ispiranje</a:t>
          </a:r>
          <a:r>
            <a:rPr lang="en-GB" sz="1500" b="1" kern="1200" dirty="0" smtClean="0"/>
            <a:t> u </a:t>
          </a:r>
          <a:r>
            <a:rPr lang="en-GB" sz="1500" b="1" kern="1200" dirty="0" err="1" smtClean="0"/>
            <a:t>površinske</a:t>
          </a:r>
          <a:r>
            <a:rPr lang="en-GB" sz="1500" b="1" kern="1200" dirty="0" smtClean="0"/>
            <a:t> I </a:t>
          </a:r>
          <a:r>
            <a:rPr lang="en-GB" sz="1500" b="1" kern="1200" dirty="0" err="1" smtClean="0"/>
            <a:t>podzemne</a:t>
          </a:r>
          <a:r>
            <a:rPr lang="en-GB" sz="1500" b="1" kern="1200" dirty="0" smtClean="0"/>
            <a:t> </a:t>
          </a:r>
          <a:r>
            <a:rPr lang="en-GB" sz="1500" b="1" kern="1200" dirty="0" err="1" smtClean="0"/>
            <a:t>vode</a:t>
          </a:r>
          <a:endParaRPr lang="en-GB" sz="1500" b="1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err="1" smtClean="0"/>
            <a:t>Rezistencija</a:t>
          </a:r>
          <a:endParaRPr lang="en-GB" sz="1500" b="1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err="1" smtClean="0"/>
            <a:t>Prijetnja</a:t>
          </a:r>
          <a:r>
            <a:rPr lang="en-GB" sz="1500" b="1" kern="1200" dirty="0" smtClean="0"/>
            <a:t> </a:t>
          </a:r>
          <a:r>
            <a:rPr lang="en-GB" sz="1500" b="1" kern="1200" dirty="0" err="1" smtClean="0"/>
            <a:t>bioraznolikosti</a:t>
          </a:r>
          <a:endParaRPr lang="en-GB" sz="1500" b="1" kern="1200" dirty="0"/>
        </a:p>
      </dsp:txBody>
      <dsp:txXfrm>
        <a:off x="1234440" y="2828543"/>
        <a:ext cx="2633472" cy="20482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DB4A3-F872-4943-A239-CF3CD869F628}">
      <dsp:nvSpPr>
        <dsp:cNvPr id="0" name=""/>
        <dsp:cNvSpPr/>
      </dsp:nvSpPr>
      <dsp:spPr>
        <a:xfrm>
          <a:off x="1464259" y="2506085"/>
          <a:ext cx="1712976" cy="147688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530" rIns="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900" b="1" kern="1200" smtClean="0"/>
            <a:t>Bio</a:t>
          </a:r>
          <a:endParaRPr lang="en-GB" sz="3900" b="1" kern="1200" dirty="0"/>
        </a:p>
      </dsp:txBody>
      <dsp:txXfrm>
        <a:off x="1730081" y="2735270"/>
        <a:ext cx="1181332" cy="1018514"/>
      </dsp:txXfrm>
    </dsp:sp>
    <dsp:sp modelId="{318BF5B4-B2BA-4A25-8DCA-4B10CD9A4001}">
      <dsp:nvSpPr>
        <dsp:cNvPr id="0" name=""/>
        <dsp:cNvSpPr/>
      </dsp:nvSpPr>
      <dsp:spPr>
        <a:xfrm>
          <a:off x="1508759" y="3158099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A46F55-16FB-42E8-A9BF-208A47300ECA}">
      <dsp:nvSpPr>
        <dsp:cNvPr id="0" name=""/>
        <dsp:cNvSpPr/>
      </dsp:nvSpPr>
      <dsp:spPr>
        <a:xfrm>
          <a:off x="0" y="1712821"/>
          <a:ext cx="1712976" cy="147688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B71150-5129-403E-888B-296DF9318BA4}">
      <dsp:nvSpPr>
        <dsp:cNvPr id="0" name=""/>
        <dsp:cNvSpPr/>
      </dsp:nvSpPr>
      <dsp:spPr>
        <a:xfrm>
          <a:off x="1166164" y="2994608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78771-800A-4785-ADE7-FFF154ACD779}">
      <dsp:nvSpPr>
        <dsp:cNvPr id="0" name=""/>
        <dsp:cNvSpPr/>
      </dsp:nvSpPr>
      <dsp:spPr>
        <a:xfrm>
          <a:off x="2923641" y="1695262"/>
          <a:ext cx="1712976" cy="147688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37648"/>
            <a:satOff val="57"/>
            <a:lumOff val="11194"/>
            <a:alphaOff val="0"/>
          </a:schemeClr>
        </a:solidFill>
        <a:ln w="26425" cap="flat" cmpd="sng" algn="ctr">
          <a:solidFill>
            <a:schemeClr val="accent5">
              <a:shade val="80000"/>
              <a:hueOff val="37648"/>
              <a:satOff val="57"/>
              <a:lumOff val="111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530" rIns="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900" b="1" kern="1200" smtClean="0"/>
            <a:t>Tlo</a:t>
          </a:r>
          <a:endParaRPr lang="en-GB" sz="3900" b="1" kern="1200" dirty="0"/>
        </a:p>
      </dsp:txBody>
      <dsp:txXfrm>
        <a:off x="3189463" y="1924447"/>
        <a:ext cx="1181332" cy="1018514"/>
      </dsp:txXfrm>
    </dsp:sp>
    <dsp:sp modelId="{9D73BA5A-B2FB-4840-A9A8-4CFE050FFCC2}">
      <dsp:nvSpPr>
        <dsp:cNvPr id="0" name=""/>
        <dsp:cNvSpPr/>
      </dsp:nvSpPr>
      <dsp:spPr>
        <a:xfrm>
          <a:off x="4094683" y="2975488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007B4-E224-4B44-8F47-8446187E8663}">
      <dsp:nvSpPr>
        <dsp:cNvPr id="0" name=""/>
        <dsp:cNvSpPr/>
      </dsp:nvSpPr>
      <dsp:spPr>
        <a:xfrm>
          <a:off x="4383024" y="2506085"/>
          <a:ext cx="1712976" cy="147688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6425" cap="flat" cmpd="sng" algn="ctr">
          <a:solidFill>
            <a:schemeClr val="accent5">
              <a:shade val="80000"/>
              <a:hueOff val="37648"/>
              <a:satOff val="57"/>
              <a:lumOff val="111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D51043-5404-447D-98E5-FA94ADB5B346}">
      <dsp:nvSpPr>
        <dsp:cNvPr id="0" name=""/>
        <dsp:cNvSpPr/>
      </dsp:nvSpPr>
      <dsp:spPr>
        <a:xfrm>
          <a:off x="4427524" y="3158099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E1F28D-EDC4-483B-BCA6-0D89B51EF9F9}">
      <dsp:nvSpPr>
        <dsp:cNvPr id="0" name=""/>
        <dsp:cNvSpPr/>
      </dsp:nvSpPr>
      <dsp:spPr>
        <a:xfrm>
          <a:off x="1464259" y="887951"/>
          <a:ext cx="1712976" cy="147688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shade val="80000"/>
            <a:hueOff val="75296"/>
            <a:satOff val="114"/>
            <a:lumOff val="22387"/>
            <a:alphaOff val="0"/>
          </a:schemeClr>
        </a:solidFill>
        <a:ln w="26425" cap="flat" cmpd="sng" algn="ctr">
          <a:solidFill>
            <a:schemeClr val="accent5">
              <a:shade val="80000"/>
              <a:hueOff val="75296"/>
              <a:satOff val="114"/>
              <a:lumOff val="223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530" rIns="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900" b="1" kern="1200" smtClean="0"/>
            <a:t>Voda</a:t>
          </a:r>
          <a:endParaRPr lang="en-GB" sz="3900" b="1" kern="1200" dirty="0"/>
        </a:p>
      </dsp:txBody>
      <dsp:txXfrm>
        <a:off x="1730081" y="1117136"/>
        <a:ext cx="1181332" cy="1018514"/>
      </dsp:txXfrm>
    </dsp:sp>
    <dsp:sp modelId="{B4C56F36-9E34-4647-9EEB-4C1B2238995E}">
      <dsp:nvSpPr>
        <dsp:cNvPr id="0" name=""/>
        <dsp:cNvSpPr/>
      </dsp:nvSpPr>
      <dsp:spPr>
        <a:xfrm>
          <a:off x="2625547" y="919947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A67CE-F0A7-412F-B72C-A540F9B7F8A9}">
      <dsp:nvSpPr>
        <dsp:cNvPr id="0" name=""/>
        <dsp:cNvSpPr/>
      </dsp:nvSpPr>
      <dsp:spPr>
        <a:xfrm>
          <a:off x="2923641" y="81030"/>
          <a:ext cx="1712976" cy="147688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6425" cap="flat" cmpd="sng" algn="ctr">
          <a:solidFill>
            <a:schemeClr val="accent5">
              <a:shade val="80000"/>
              <a:hueOff val="75296"/>
              <a:satOff val="114"/>
              <a:lumOff val="223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EA031-6F84-4BAE-B1D1-94DADC615EEE}">
      <dsp:nvSpPr>
        <dsp:cNvPr id="0" name=""/>
        <dsp:cNvSpPr/>
      </dsp:nvSpPr>
      <dsp:spPr>
        <a:xfrm>
          <a:off x="2974238" y="729532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94528-9B05-46E4-92CF-45167FFA9083}">
      <dsp:nvSpPr>
        <dsp:cNvPr id="0" name=""/>
        <dsp:cNvSpPr/>
      </dsp:nvSpPr>
      <dsp:spPr>
        <a:xfrm>
          <a:off x="4242" y="1246325"/>
          <a:ext cx="2022857" cy="1909600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C83CA-3990-43D6-BD69-B65BAC30DA5A}">
      <dsp:nvSpPr>
        <dsp:cNvPr id="0" name=""/>
        <dsp:cNvSpPr/>
      </dsp:nvSpPr>
      <dsp:spPr>
        <a:xfrm>
          <a:off x="4242" y="2984964"/>
          <a:ext cx="2022857" cy="969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UZORKOVANJE</a:t>
          </a:r>
          <a:endParaRPr lang="en-GB" sz="1400" b="1" kern="1200" dirty="0"/>
        </a:p>
      </dsp:txBody>
      <dsp:txXfrm>
        <a:off x="4242" y="2984964"/>
        <a:ext cx="2022857" cy="969061"/>
      </dsp:txXfrm>
    </dsp:sp>
    <dsp:sp modelId="{5FBCCD83-3FE7-4B01-B04A-40E8C477F21E}">
      <dsp:nvSpPr>
        <dsp:cNvPr id="0" name=""/>
        <dsp:cNvSpPr/>
      </dsp:nvSpPr>
      <dsp:spPr>
        <a:xfrm>
          <a:off x="2266515" y="1331806"/>
          <a:ext cx="2393149" cy="1648879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32CD2-02C0-4110-B6DA-FBCE9232FC83}">
      <dsp:nvSpPr>
        <dsp:cNvPr id="0" name=""/>
        <dsp:cNvSpPr/>
      </dsp:nvSpPr>
      <dsp:spPr>
        <a:xfrm>
          <a:off x="2266515" y="2980686"/>
          <a:ext cx="2393149" cy="887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EKSTRAKCIJA NA ČVRSTOJ FAZI: C18 I SDB</a:t>
          </a:r>
          <a:endParaRPr lang="en-GB" sz="1400" b="1" kern="1200" dirty="0"/>
        </a:p>
      </dsp:txBody>
      <dsp:txXfrm>
        <a:off x="2266515" y="2980686"/>
        <a:ext cx="2393149" cy="887858"/>
      </dsp:txXfrm>
    </dsp:sp>
    <dsp:sp modelId="{FC325AF5-971C-4674-8070-C44E5074933C}">
      <dsp:nvSpPr>
        <dsp:cNvPr id="0" name=""/>
        <dsp:cNvSpPr/>
      </dsp:nvSpPr>
      <dsp:spPr>
        <a:xfrm>
          <a:off x="4899080" y="1331806"/>
          <a:ext cx="2393149" cy="1648879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EE0CA-5F82-4362-A9D9-830FA859AD1A}">
      <dsp:nvSpPr>
        <dsp:cNvPr id="0" name=""/>
        <dsp:cNvSpPr/>
      </dsp:nvSpPr>
      <dsp:spPr>
        <a:xfrm>
          <a:off x="4899080" y="2980686"/>
          <a:ext cx="2393149" cy="887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KVANTITATIVNA ANALIZA: HPLC-UV DAD</a:t>
          </a:r>
          <a:endParaRPr lang="en-GB" sz="1400" b="1" kern="1200" dirty="0"/>
        </a:p>
      </dsp:txBody>
      <dsp:txXfrm>
        <a:off x="4899080" y="2980686"/>
        <a:ext cx="2393149" cy="8878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462DC-FBCA-44CA-AECF-EA0E4FF7DA56}">
      <dsp:nvSpPr>
        <dsp:cNvPr id="0" name=""/>
        <dsp:cNvSpPr/>
      </dsp:nvSpPr>
      <dsp:spPr>
        <a:xfrm rot="4396374">
          <a:off x="1714782" y="970444"/>
          <a:ext cx="4209942" cy="2935910"/>
        </a:xfrm>
        <a:prstGeom prst="swooshArrow">
          <a:avLst>
            <a:gd name="adj1" fmla="val 16310"/>
            <a:gd name="adj2" fmla="val 31370"/>
          </a:avLst>
        </a:prstGeom>
        <a:solidFill>
          <a:schemeClr val="tx2">
            <a:lumMod val="75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D3855-E276-49AE-B081-18DCC072DCCA}">
      <dsp:nvSpPr>
        <dsp:cNvPr id="0" name=""/>
        <dsp:cNvSpPr/>
      </dsp:nvSpPr>
      <dsp:spPr>
        <a:xfrm>
          <a:off x="3149681" y="1260165"/>
          <a:ext cx="106314" cy="106314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AC06B-8F4D-4E61-9FC8-CB98B7F05ACE}">
      <dsp:nvSpPr>
        <dsp:cNvPr id="0" name=""/>
        <dsp:cNvSpPr/>
      </dsp:nvSpPr>
      <dsp:spPr>
        <a:xfrm>
          <a:off x="3749966" y="1721022"/>
          <a:ext cx="106314" cy="106314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F7899-E9E1-4D66-88D7-E9D5865439A3}">
      <dsp:nvSpPr>
        <dsp:cNvPr id="0" name=""/>
        <dsp:cNvSpPr/>
      </dsp:nvSpPr>
      <dsp:spPr>
        <a:xfrm>
          <a:off x="4289633" y="2260396"/>
          <a:ext cx="106314" cy="106314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9A367-3B92-423F-BFDF-5ABA5A205862}">
      <dsp:nvSpPr>
        <dsp:cNvPr id="0" name=""/>
        <dsp:cNvSpPr/>
      </dsp:nvSpPr>
      <dsp:spPr>
        <a:xfrm>
          <a:off x="1432559" y="0"/>
          <a:ext cx="1984857" cy="780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 err="1" smtClean="0"/>
            <a:t>pranje</a:t>
          </a:r>
          <a:r>
            <a:rPr lang="en-GB" sz="2400" b="0" kern="1200" dirty="0" smtClean="0"/>
            <a:t> u </a:t>
          </a:r>
          <a:r>
            <a:rPr lang="en-GB" sz="2400" b="0" kern="1200" dirty="0" err="1" smtClean="0"/>
            <a:t>vodi</a:t>
          </a:r>
          <a:endParaRPr lang="en-GB" sz="2400" b="0" kern="1200" dirty="0"/>
        </a:p>
      </dsp:txBody>
      <dsp:txXfrm>
        <a:off x="1432559" y="0"/>
        <a:ext cx="1984857" cy="780288"/>
      </dsp:txXfrm>
    </dsp:sp>
    <dsp:sp modelId="{564AB1B4-CA5E-4CAF-B619-C2E05FC24F63}">
      <dsp:nvSpPr>
        <dsp:cNvPr id="0" name=""/>
        <dsp:cNvSpPr/>
      </dsp:nvSpPr>
      <dsp:spPr>
        <a:xfrm>
          <a:off x="3846576" y="923178"/>
          <a:ext cx="2950464" cy="780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 err="1" smtClean="0"/>
            <a:t>pranje</a:t>
          </a:r>
          <a:r>
            <a:rPr lang="en-GB" sz="2400" b="0" kern="1200" dirty="0" smtClean="0"/>
            <a:t> s </a:t>
          </a:r>
          <a:r>
            <a:rPr lang="en-GB" sz="2400" b="0" kern="1200" dirty="0" err="1" smtClean="0"/>
            <a:t>detergentom</a:t>
          </a:r>
          <a:endParaRPr lang="en-GB" sz="2400" b="0" kern="1200" dirty="0"/>
        </a:p>
      </dsp:txBody>
      <dsp:txXfrm>
        <a:off x="3846576" y="923178"/>
        <a:ext cx="2950464" cy="780288"/>
      </dsp:txXfrm>
    </dsp:sp>
    <dsp:sp modelId="{90607EA5-53B4-4920-86CD-7340A67B8607}">
      <dsp:nvSpPr>
        <dsp:cNvPr id="0" name=""/>
        <dsp:cNvSpPr/>
      </dsp:nvSpPr>
      <dsp:spPr>
        <a:xfrm>
          <a:off x="1432559" y="1384035"/>
          <a:ext cx="1984857" cy="780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 err="1" smtClean="0"/>
            <a:t>kuhanje</a:t>
          </a:r>
          <a:endParaRPr lang="en-GB" sz="2400" b="0" kern="1200" dirty="0"/>
        </a:p>
      </dsp:txBody>
      <dsp:txXfrm>
        <a:off x="1432559" y="1384035"/>
        <a:ext cx="1984857" cy="780288"/>
      </dsp:txXfrm>
    </dsp:sp>
    <dsp:sp modelId="{E7BF5B0E-00EF-4221-B7AF-3107E522EDB1}">
      <dsp:nvSpPr>
        <dsp:cNvPr id="0" name=""/>
        <dsp:cNvSpPr/>
      </dsp:nvSpPr>
      <dsp:spPr>
        <a:xfrm>
          <a:off x="4680167" y="2853903"/>
          <a:ext cx="106314" cy="106314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AC8BA-C669-42E7-B7C3-627561965D05}">
      <dsp:nvSpPr>
        <dsp:cNvPr id="0" name=""/>
        <dsp:cNvSpPr/>
      </dsp:nvSpPr>
      <dsp:spPr>
        <a:xfrm>
          <a:off x="4812182" y="1923409"/>
          <a:ext cx="1984857" cy="780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 err="1" smtClean="0"/>
            <a:t>smrzavanje</a:t>
          </a:r>
          <a:endParaRPr lang="en-GB" sz="2400" b="0" kern="1200" dirty="0"/>
        </a:p>
      </dsp:txBody>
      <dsp:txXfrm>
        <a:off x="4812182" y="1923409"/>
        <a:ext cx="1984857" cy="780288"/>
      </dsp:txXfrm>
    </dsp:sp>
    <dsp:sp modelId="{7C53D548-78E6-496F-AA95-2C5F212A07CF}">
      <dsp:nvSpPr>
        <dsp:cNvPr id="0" name=""/>
        <dsp:cNvSpPr/>
      </dsp:nvSpPr>
      <dsp:spPr>
        <a:xfrm>
          <a:off x="1432559" y="2516916"/>
          <a:ext cx="2950464" cy="780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 err="1" smtClean="0"/>
            <a:t>cijeđenje</a:t>
          </a:r>
          <a:r>
            <a:rPr lang="en-GB" sz="2400" b="0" kern="1200" dirty="0" smtClean="0"/>
            <a:t> </a:t>
          </a:r>
          <a:r>
            <a:rPr lang="en-GB" sz="2400" b="0" kern="1200" dirty="0" err="1" smtClean="0"/>
            <a:t>soka</a:t>
          </a:r>
          <a:endParaRPr lang="en-GB" sz="2400" b="0" kern="1200" dirty="0"/>
        </a:p>
      </dsp:txBody>
      <dsp:txXfrm>
        <a:off x="1432559" y="2516916"/>
        <a:ext cx="2950464" cy="780288"/>
      </dsp:txXfrm>
    </dsp:sp>
    <dsp:sp modelId="{8C43A7B3-3966-40C4-934D-0CD7F4F53541}">
      <dsp:nvSpPr>
        <dsp:cNvPr id="0" name=""/>
        <dsp:cNvSpPr/>
      </dsp:nvSpPr>
      <dsp:spPr>
        <a:xfrm>
          <a:off x="4114799" y="4096512"/>
          <a:ext cx="2682240" cy="780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 err="1" smtClean="0"/>
            <a:t>guljenje</a:t>
          </a:r>
          <a:endParaRPr lang="en-GB" sz="2400" b="0" kern="1200" dirty="0"/>
        </a:p>
      </dsp:txBody>
      <dsp:txXfrm>
        <a:off x="4114799" y="4096512"/>
        <a:ext cx="2682240" cy="780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78830D9-A35A-4284-AA1D-F11C6C76B513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B5A60FB-818F-4D24-8C30-8BDA28442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995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CAE8ABF-FD33-4EF1-9CE1-36E09253DD9F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BE31728-7426-4A1F-AA30-27F267BC6D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40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BB8A2-68D4-490D-998D-369502407F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BB8A2-68D4-490D-998D-369502407F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27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BB8A2-68D4-490D-998D-369502407F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05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BB8A2-68D4-490D-998D-369502407F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70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1728-7426-4A1F-AA30-27F267BC6DA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66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1728-7426-4A1F-AA30-27F267BC6DA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5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1728-7426-4A1F-AA30-27F267BC6DA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889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1728-7426-4A1F-AA30-27F267BC6DA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728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1728-7426-4A1F-AA30-27F267BC6DA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39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1728-7426-4A1F-AA30-27F267BC6DA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388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BB8A2-68D4-490D-998D-369502407F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70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1728-7426-4A1F-AA30-27F267BC6DA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389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1728-7426-4A1F-AA30-27F267BC6DA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389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1728-7426-4A1F-AA30-27F267BC6DA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878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1728-7426-4A1F-AA30-27F267BC6DA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287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BB8A2-68D4-490D-998D-369502407F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58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51FD-DE16-483A-8861-AE24294AE8AC}" type="datetime1">
              <a:rPr lang="en-GB" smtClean="0"/>
              <a:t>30/03/2018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CC9F-9DA6-47DB-A0FA-976A9DB9546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9CAB-C8EB-4C21-B269-7A2710DC2CAD}" type="datetime1">
              <a:rPr lang="en-GB" smtClean="0"/>
              <a:t>30/03/2018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CC9F-9DA6-47DB-A0FA-976A9DB954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57D1-C9D5-465C-8E4C-5BC6CAB68C62}" type="datetime1">
              <a:rPr lang="en-GB" smtClean="0"/>
              <a:t>30/03/2018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CC9F-9DA6-47DB-A0FA-976A9DB954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9B8C4-7883-40DA-BEF7-0FADA08FBD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4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E02E-6E0B-498B-9657-6AF0AA030D8E}" type="datetime1">
              <a:rPr lang="en-GB" smtClean="0"/>
              <a:t>30/03/2018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CC9F-9DA6-47DB-A0FA-976A9DB954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6EE4-E767-42DD-85C9-A486F77B8F66}" type="datetime1">
              <a:rPr lang="en-GB" smtClean="0"/>
              <a:t>30/03/2018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CC9F-9DA6-47DB-A0FA-976A9DB9546E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B1B5-72D4-4377-B17E-EBAD3BAB22AF}" type="datetime1">
              <a:rPr lang="en-GB" smtClean="0"/>
              <a:t>30/03/2018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CC9F-9DA6-47DB-A0FA-976A9DB954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D25F0-0197-4373-95DE-FBC0BD31EAE5}" type="datetime1">
              <a:rPr lang="en-GB" smtClean="0"/>
              <a:t>30/03/2018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CC9F-9DA6-47DB-A0FA-976A9DB9546E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9929B-C515-4017-A455-EA1B3994646C}" type="datetime1">
              <a:rPr lang="en-GB" smtClean="0"/>
              <a:t>30/03/2018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CC9F-9DA6-47DB-A0FA-976A9DB954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5643-3181-4832-9F64-80323A596FEA}" type="datetime1">
              <a:rPr lang="en-GB" smtClean="0"/>
              <a:t>30/03/2018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CC9F-9DA6-47DB-A0FA-976A9DB954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78866-A1DC-4DA3-904F-2305C44FBCC4}" type="datetime1">
              <a:rPr lang="en-GB" smtClean="0"/>
              <a:t>30/03/2018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CC9F-9DA6-47DB-A0FA-976A9DB9546E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4770-9120-4A37-9210-33CE6479368E}" type="datetime1">
              <a:rPr lang="en-GB" smtClean="0"/>
              <a:t>30/03/2018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CC9F-9DA6-47DB-A0FA-976A9DB9546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5000"/>
            <a:lumOff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D397898-26A9-4C1F-9D14-BEEFD2E66780}" type="datetime1">
              <a:rPr lang="en-GB" smtClean="0"/>
              <a:t>30/03/2018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08ACC9F-9DA6-47DB-A0FA-976A9DB9546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8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0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6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52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4.jpe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55.png"/><Relationship Id="rId9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411E023-0B78-4EE3-A348-CA5845D9DCA4}"/>
              </a:ext>
            </a:extLst>
          </p:cNvPr>
          <p:cNvSpPr/>
          <p:nvPr/>
        </p:nvSpPr>
        <p:spPr>
          <a:xfrm>
            <a:off x="-180528" y="5157192"/>
            <a:ext cx="9505056" cy="1440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8717EBC-60C7-4678-BDE5-47AA50D0E546}"/>
              </a:ext>
            </a:extLst>
          </p:cNvPr>
          <p:cNvSpPr/>
          <p:nvPr/>
        </p:nvSpPr>
        <p:spPr>
          <a:xfrm>
            <a:off x="-180528" y="1763712"/>
            <a:ext cx="9505056" cy="2448272"/>
          </a:xfrm>
          <a:prstGeom prst="rect">
            <a:avLst/>
          </a:prstGeom>
          <a:solidFill>
            <a:srgbClr val="3DAD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89BF697-D219-4A96-A2B1-5A5001D11161}"/>
              </a:ext>
            </a:extLst>
          </p:cNvPr>
          <p:cNvSpPr/>
          <p:nvPr/>
        </p:nvSpPr>
        <p:spPr>
          <a:xfrm>
            <a:off x="2543348" y="2236316"/>
            <a:ext cx="7213228" cy="2128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hr-HR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PESTICIDI U OKOLIŠU</a:t>
            </a:r>
          </a:p>
          <a:p>
            <a:pPr defTabSz="457200"/>
            <a:endParaRPr lang="hr-HR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ts val="2900"/>
              </a:lnSpc>
            </a:pPr>
            <a:r>
              <a:rPr lang="hr-HR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sc. Gordana Mendaš Starčević, dipl. ing. kem.</a:t>
            </a:r>
          </a:p>
          <a:p>
            <a:pPr defTabSz="457200">
              <a:lnSpc>
                <a:spcPts val="2900"/>
              </a:lnSpc>
            </a:pPr>
            <a:r>
              <a:rPr lang="hr-HR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Jedinica za biokemiju i organsku analitičku kemiju</a:t>
            </a:r>
          </a:p>
          <a:p>
            <a:pPr defTabSz="457200"/>
            <a:endParaRPr lang="en-US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3759292-5051-4362-8930-85DACAC6AD8C}"/>
              </a:ext>
            </a:extLst>
          </p:cNvPr>
          <p:cNvCxnSpPr>
            <a:cxnSpLocks/>
          </p:cNvCxnSpPr>
          <p:nvPr/>
        </p:nvCxnSpPr>
        <p:spPr>
          <a:xfrm>
            <a:off x="5364088" y="-531440"/>
            <a:ext cx="5724128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5949746-0E1C-4ABD-A81E-D12C9A7A1D69}"/>
              </a:ext>
            </a:extLst>
          </p:cNvPr>
          <p:cNvGrpSpPr/>
          <p:nvPr/>
        </p:nvGrpSpPr>
        <p:grpSpPr>
          <a:xfrm>
            <a:off x="179512" y="2123751"/>
            <a:ext cx="1824306" cy="1719527"/>
            <a:chOff x="149206" y="3075148"/>
            <a:chExt cx="1824306" cy="148995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7EA8A3D7-C6F1-4544-9A53-457CBECC8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206" y="3075148"/>
              <a:ext cx="1824306" cy="1134038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2043F9B-9DDC-446B-84D7-D17879486125}"/>
                </a:ext>
              </a:extLst>
            </p:cNvPr>
            <p:cNvSpPr txBox="1"/>
            <p:nvPr/>
          </p:nvSpPr>
          <p:spPr>
            <a:xfrm>
              <a:off x="323528" y="4005064"/>
              <a:ext cx="1481862" cy="560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hr-HR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www.imi.hr</a:t>
              </a:r>
            </a:p>
            <a:p>
              <a:pPr defTabSz="457200"/>
              <a:r>
                <a:rPr lang="hr-HR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dov.imi.hr</a:t>
              </a:r>
              <a:endParaRPr lang="en-US" b="1" dirty="0">
                <a:solidFill>
                  <a:srgbClr val="000000">
                    <a:lumMod val="75000"/>
                    <a:lumOff val="25000"/>
                  </a:srgbClr>
                </a:solidFill>
              </a:endParaRP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E7867FA9-D965-4CFD-9ADC-FDA3DB754BAE}"/>
              </a:ext>
            </a:extLst>
          </p:cNvPr>
          <p:cNvCxnSpPr>
            <a:cxnSpLocks/>
          </p:cNvCxnSpPr>
          <p:nvPr/>
        </p:nvCxnSpPr>
        <p:spPr>
          <a:xfrm>
            <a:off x="2195736" y="2555800"/>
            <a:ext cx="0" cy="91413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439" y="5157192"/>
            <a:ext cx="1670649" cy="141171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8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Prijenos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razgradnja</a:t>
            </a:r>
            <a:r>
              <a:rPr lang="en-GB" dirty="0" smtClean="0"/>
              <a:t> u </a:t>
            </a:r>
            <a:r>
              <a:rPr lang="en-GB" dirty="0" err="1" smtClean="0"/>
              <a:t>okolišu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644" y="3028624"/>
            <a:ext cx="3034680" cy="175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n 10"/>
          <p:cNvSpPr/>
          <p:nvPr/>
        </p:nvSpPr>
        <p:spPr>
          <a:xfrm>
            <a:off x="6277361" y="1492246"/>
            <a:ext cx="1800200" cy="1584176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43" name="Group 1042"/>
          <p:cNvGrpSpPr/>
          <p:nvPr/>
        </p:nvGrpSpPr>
        <p:grpSpPr>
          <a:xfrm>
            <a:off x="755576" y="4725144"/>
            <a:ext cx="7524328" cy="1540972"/>
            <a:chOff x="755576" y="4725144"/>
            <a:chExt cx="7524328" cy="1540972"/>
          </a:xfrm>
        </p:grpSpPr>
        <p:sp>
          <p:nvSpPr>
            <p:cNvPr id="5" name="Rectangle 4"/>
            <p:cNvSpPr/>
            <p:nvPr/>
          </p:nvSpPr>
          <p:spPr>
            <a:xfrm>
              <a:off x="827584" y="5134149"/>
              <a:ext cx="7200800" cy="65671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27584" y="5805264"/>
              <a:ext cx="7200800" cy="46085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7584" y="5147900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TLO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5576" y="5795972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PODZEMNE VODE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grpSp>
          <p:nvGrpSpPr>
            <p:cNvPr id="1042" name="Group 1041"/>
            <p:cNvGrpSpPr/>
            <p:nvPr/>
          </p:nvGrpSpPr>
          <p:grpSpPr>
            <a:xfrm>
              <a:off x="827584" y="4787790"/>
              <a:ext cx="7452320" cy="369402"/>
              <a:chOff x="827584" y="4787790"/>
              <a:chExt cx="7452320" cy="369402"/>
            </a:xfrm>
          </p:grpSpPr>
          <p:grpSp>
            <p:nvGrpSpPr>
              <p:cNvPr id="1041" name="Group 1040"/>
              <p:cNvGrpSpPr/>
              <p:nvPr/>
            </p:nvGrpSpPr>
            <p:grpSpPr>
              <a:xfrm>
                <a:off x="827584" y="4787790"/>
                <a:ext cx="7200800" cy="346359"/>
                <a:chOff x="827584" y="4787790"/>
                <a:chExt cx="7200800" cy="346359"/>
              </a:xfrm>
            </p:grpSpPr>
            <p:sp>
              <p:nvSpPr>
                <p:cNvPr id="9" name="Double Wave 8"/>
                <p:cNvSpPr/>
                <p:nvPr/>
              </p:nvSpPr>
              <p:spPr>
                <a:xfrm>
                  <a:off x="5724128" y="4787790"/>
                  <a:ext cx="2304256" cy="346359"/>
                </a:xfrm>
                <a:prstGeom prst="doubleWav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" name="Rectangle 3"/>
                <p:cNvSpPr/>
                <p:nvPr/>
              </p:nvSpPr>
              <p:spPr>
                <a:xfrm>
                  <a:off x="827584" y="4787790"/>
                  <a:ext cx="5472608" cy="34635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5724128" y="4787860"/>
                <a:ext cx="25557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>
                    <a:solidFill>
                      <a:schemeClr val="bg1"/>
                    </a:solidFill>
                  </a:rPr>
                  <a:t>POVRŠINSKE VODE</a:t>
                </a:r>
                <a:endParaRPr lang="en-GB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>
              <a:off x="4139952" y="5044860"/>
              <a:ext cx="0" cy="6163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4932040" y="4929611"/>
              <a:ext cx="648072" cy="1155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563888" y="4725144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ISPIRANJE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228184" y="3076422"/>
            <a:ext cx="196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fotodegradacija</a:t>
            </a:r>
            <a:endParaRPr lang="en-GB" b="1" dirty="0"/>
          </a:p>
        </p:txBody>
      </p:sp>
      <p:grpSp>
        <p:nvGrpSpPr>
          <p:cNvPr id="1038" name="Group 1037"/>
          <p:cNvGrpSpPr/>
          <p:nvPr/>
        </p:nvGrpSpPr>
        <p:grpSpPr>
          <a:xfrm>
            <a:off x="4211960" y="5229200"/>
            <a:ext cx="3384376" cy="1008438"/>
            <a:chOff x="4211960" y="5229200"/>
            <a:chExt cx="3384376" cy="1008438"/>
          </a:xfrm>
        </p:grpSpPr>
        <p:sp>
          <p:nvSpPr>
            <p:cNvPr id="26" name="Left-Right Arrow 25"/>
            <p:cNvSpPr/>
            <p:nvPr/>
          </p:nvSpPr>
          <p:spPr>
            <a:xfrm>
              <a:off x="4211960" y="5229200"/>
              <a:ext cx="3384376" cy="1008438"/>
            </a:xfrm>
            <a:prstGeom prst="leftRightArrow">
              <a:avLst/>
            </a:prstGeom>
            <a:noFill/>
            <a:ln w="38100">
              <a:solidFill>
                <a:srgbClr val="FFFF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78903" y="5436839"/>
              <a:ext cx="3030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err="1" smtClean="0">
                  <a:solidFill>
                    <a:srgbClr val="FFC000"/>
                  </a:solidFill>
                </a:rPr>
                <a:t>Kem</a:t>
              </a:r>
              <a:r>
                <a:rPr lang="en-GB" sz="1600" b="1" dirty="0" smtClean="0">
                  <a:solidFill>
                    <a:srgbClr val="FFC000"/>
                  </a:solidFill>
                </a:rPr>
                <a:t> </a:t>
              </a:r>
              <a:r>
                <a:rPr lang="en-GB" sz="1600" b="1" dirty="0" err="1" smtClean="0">
                  <a:solidFill>
                    <a:srgbClr val="FFC000"/>
                  </a:solidFill>
                </a:rPr>
                <a:t>i</a:t>
              </a:r>
              <a:r>
                <a:rPr lang="en-GB" sz="1600" b="1" dirty="0" smtClean="0">
                  <a:solidFill>
                    <a:srgbClr val="FFC000"/>
                  </a:solidFill>
                </a:rPr>
                <a:t> </a:t>
              </a:r>
              <a:r>
                <a:rPr lang="en-GB" sz="1600" b="1" dirty="0" err="1" smtClean="0">
                  <a:solidFill>
                    <a:srgbClr val="FFC000"/>
                  </a:solidFill>
                </a:rPr>
                <a:t>mikrobiol</a:t>
              </a:r>
              <a:r>
                <a:rPr lang="en-GB" sz="1600" b="1" dirty="0" smtClean="0">
                  <a:solidFill>
                    <a:srgbClr val="FFC000"/>
                  </a:solidFill>
                </a:rPr>
                <a:t> </a:t>
              </a:r>
              <a:r>
                <a:rPr lang="en-GB" sz="1600" b="1" dirty="0" err="1" smtClean="0">
                  <a:solidFill>
                    <a:srgbClr val="FFC000"/>
                  </a:solidFill>
                </a:rPr>
                <a:t>razgradnja</a:t>
              </a:r>
              <a:endParaRPr lang="en-GB" sz="1600" b="1" dirty="0" smtClean="0">
                <a:solidFill>
                  <a:srgbClr val="FFC000"/>
                </a:solidFill>
              </a:endParaRPr>
            </a:p>
            <a:p>
              <a:pPr algn="ctr"/>
              <a:r>
                <a:rPr lang="en-GB" sz="1600" b="1" dirty="0" err="1" smtClean="0">
                  <a:solidFill>
                    <a:srgbClr val="FFC000"/>
                  </a:solidFill>
                </a:rPr>
                <a:t>Sorpcija</a:t>
              </a:r>
              <a:endParaRPr lang="en-GB" sz="160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040" name="Group 1039"/>
          <p:cNvGrpSpPr/>
          <p:nvPr/>
        </p:nvGrpSpPr>
        <p:grpSpPr>
          <a:xfrm>
            <a:off x="2636791" y="1816193"/>
            <a:ext cx="2808312" cy="1117135"/>
            <a:chOff x="2636791" y="1816193"/>
            <a:chExt cx="2808312" cy="1117135"/>
          </a:xfrm>
        </p:grpSpPr>
        <p:sp>
          <p:nvSpPr>
            <p:cNvPr id="10" name="Cloud 9"/>
            <p:cNvSpPr/>
            <p:nvPr/>
          </p:nvSpPr>
          <p:spPr>
            <a:xfrm>
              <a:off x="2636791" y="1816193"/>
              <a:ext cx="2808312" cy="792088"/>
            </a:xfrm>
            <a:prstGeom prst="cloud">
              <a:avLst/>
            </a:prstGeom>
            <a:solidFill>
              <a:srgbClr val="A9D3ED"/>
            </a:solidFill>
            <a:ln>
              <a:solidFill>
                <a:srgbClr val="A9D3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>
              <a:off x="2987824" y="2492896"/>
              <a:ext cx="216024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140224" y="2645296"/>
              <a:ext cx="216024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3592132" y="2564904"/>
              <a:ext cx="216024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4019510" y="2509664"/>
              <a:ext cx="216024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4499992" y="2492896"/>
              <a:ext cx="216024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3" name="TextBox 1032"/>
            <p:cNvSpPr txBox="1"/>
            <p:nvPr/>
          </p:nvSpPr>
          <p:spPr>
            <a:xfrm>
              <a:off x="3599892" y="2060848"/>
              <a:ext cx="18362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 smtClean="0">
                  <a:solidFill>
                    <a:srgbClr val="002060"/>
                  </a:solidFill>
                </a:rPr>
                <a:t>oborine</a:t>
              </a:r>
              <a:endParaRPr lang="en-GB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39" name="Group 1038"/>
          <p:cNvGrpSpPr/>
          <p:nvPr/>
        </p:nvGrpSpPr>
        <p:grpSpPr>
          <a:xfrm>
            <a:off x="1230015" y="3076422"/>
            <a:ext cx="5806376" cy="1689372"/>
            <a:chOff x="1230015" y="3076422"/>
            <a:chExt cx="5806376" cy="1689372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1619672" y="3316342"/>
              <a:ext cx="0" cy="1264786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230015" y="3076422"/>
              <a:ext cx="461665" cy="150470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GB" b="1" dirty="0" err="1" smtClean="0"/>
                <a:t>hlapljenje</a:t>
              </a:r>
              <a:endParaRPr lang="en-GB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574726" y="3359258"/>
              <a:ext cx="461665" cy="136588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GB" b="1" dirty="0" err="1" smtClean="0"/>
                <a:t>hlapljenje</a:t>
              </a:r>
              <a:endParaRPr lang="en-GB" b="1" dirty="0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6948264" y="3501008"/>
              <a:ext cx="0" cy="1264786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0"/>
            <a:ext cx="539552" cy="44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1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294" y="260648"/>
            <a:ext cx="8229600" cy="990600"/>
          </a:xfrm>
        </p:spPr>
        <p:txBody>
          <a:bodyPr/>
          <a:lstStyle/>
          <a:p>
            <a:r>
              <a:rPr lang="en-GB" dirty="0" err="1" smtClean="0"/>
              <a:t>Putevi</a:t>
            </a:r>
            <a:r>
              <a:rPr lang="en-GB" dirty="0" smtClean="0"/>
              <a:t> </a:t>
            </a:r>
            <a:r>
              <a:rPr lang="en-GB" dirty="0" err="1" smtClean="0"/>
              <a:t>izloženosti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58" y="1484784"/>
            <a:ext cx="2104340" cy="205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3476205"/>
            <a:ext cx="2088232" cy="139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71" y="4896475"/>
            <a:ext cx="2275914" cy="170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635896" y="1412776"/>
            <a:ext cx="2592288" cy="5265876"/>
            <a:chOff x="3635896" y="1412776"/>
            <a:chExt cx="2592288" cy="5265876"/>
          </a:xfrm>
        </p:grpSpPr>
        <p:sp>
          <p:nvSpPr>
            <p:cNvPr id="16" name="Rounded Rectangle 15"/>
            <p:cNvSpPr/>
            <p:nvPr/>
          </p:nvSpPr>
          <p:spPr>
            <a:xfrm>
              <a:off x="3635896" y="1412776"/>
              <a:ext cx="2592288" cy="5193163"/>
            </a:xfrm>
            <a:prstGeom prst="roundRect">
              <a:avLst/>
            </a:prstGeom>
            <a:noFill/>
            <a:ln w="57150"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12700">
              <a:bevelT/>
              <a:extrusionClr>
                <a:schemeClr val="accent4">
                  <a:lumMod val="40000"/>
                  <a:lumOff val="60000"/>
                </a:schemeClr>
              </a:extrusionClr>
              <a:contourClr>
                <a:schemeClr val="accent4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2038" y="1528052"/>
              <a:ext cx="1126003" cy="12528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3184" y="2852936"/>
              <a:ext cx="1266928" cy="1104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4422" y="4186082"/>
              <a:ext cx="1561235" cy="816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943" y="5013176"/>
              <a:ext cx="1722193" cy="1484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236493" y="2492896"/>
              <a:ext cx="1343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 smtClean="0"/>
                <a:t>kućanstva</a:t>
              </a:r>
              <a:endParaRPr lang="en-GB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36493" y="3861048"/>
              <a:ext cx="1343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 smtClean="0"/>
                <a:t>okoliš</a:t>
              </a:r>
              <a:endParaRPr lang="en-GB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36493" y="4931876"/>
              <a:ext cx="1343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 smtClean="0"/>
                <a:t>tlo</a:t>
              </a:r>
              <a:endParaRPr lang="en-GB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36493" y="6309320"/>
              <a:ext cx="1343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 smtClean="0"/>
                <a:t>hrana</a:t>
              </a:r>
              <a:endParaRPr lang="en-GB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14294" y="1412776"/>
            <a:ext cx="3238226" cy="5193163"/>
            <a:chOff x="6014294" y="1412776"/>
            <a:chExt cx="3238226" cy="5193163"/>
          </a:xfrm>
        </p:grpSpPr>
        <p:grpSp>
          <p:nvGrpSpPr>
            <p:cNvPr id="14" name="Group 13"/>
            <p:cNvGrpSpPr/>
            <p:nvPr/>
          </p:nvGrpSpPr>
          <p:grpSpPr>
            <a:xfrm>
              <a:off x="6444208" y="1412776"/>
              <a:ext cx="2808312" cy="5193163"/>
              <a:chOff x="6444208" y="1412776"/>
              <a:chExt cx="2808312" cy="5193163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6444208" y="1412776"/>
                <a:ext cx="2592288" cy="5193163"/>
              </a:xfrm>
              <a:prstGeom prst="roundRect">
                <a:avLst/>
              </a:prstGeom>
              <a:noFill/>
              <a:ln w="57150"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081" name="Picture 9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6561" y="1539258"/>
                <a:ext cx="1847582" cy="13856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82" name="Picture 1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0160" y="3165083"/>
                <a:ext cx="1160385" cy="100721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6972797" y="2627620"/>
                <a:ext cx="1343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err="1" smtClean="0"/>
                  <a:t>inhalacija</a:t>
                </a:r>
                <a:endParaRPr lang="en-GB" b="1" dirty="0"/>
              </a:p>
            </p:txBody>
          </p:sp>
          <p:pic>
            <p:nvPicPr>
              <p:cNvPr id="3084" name="Picture 12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8321" y="4534324"/>
                <a:ext cx="2224063" cy="163098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6679302" y="4077072"/>
                <a:ext cx="25732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err="1" smtClean="0"/>
                  <a:t>dermalna</a:t>
                </a:r>
                <a:r>
                  <a:rPr lang="en-GB" b="1" dirty="0" smtClean="0"/>
                  <a:t> </a:t>
                </a:r>
                <a:r>
                  <a:rPr lang="en-GB" b="1" dirty="0" err="1" smtClean="0"/>
                  <a:t>apsorpcija</a:t>
                </a:r>
                <a:endParaRPr lang="en-GB" b="1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972797" y="6021288"/>
                <a:ext cx="1343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err="1" smtClean="0"/>
                  <a:t>ingestija</a:t>
                </a:r>
                <a:endParaRPr lang="en-GB" b="1" dirty="0"/>
              </a:p>
            </p:txBody>
          </p:sp>
        </p:grpSp>
        <p:cxnSp>
          <p:nvCxnSpPr>
            <p:cNvPr id="25" name="Straight Arrow Connector 24"/>
            <p:cNvCxnSpPr/>
            <p:nvPr/>
          </p:nvCxnSpPr>
          <p:spPr>
            <a:xfrm>
              <a:off x="6014294" y="4077072"/>
              <a:ext cx="86196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014294" y="5279081"/>
              <a:ext cx="861962" cy="59819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6122306" y="2132856"/>
              <a:ext cx="681942" cy="64807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9944" y="43891"/>
            <a:ext cx="504056" cy="337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2987824" y="2204864"/>
            <a:ext cx="861962" cy="3697347"/>
            <a:chOff x="2987824" y="2204864"/>
            <a:chExt cx="861962" cy="3697347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987824" y="2204864"/>
              <a:ext cx="861962" cy="598191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987824" y="4114074"/>
              <a:ext cx="861962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3078901" y="5254140"/>
              <a:ext cx="681942" cy="648071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0"/>
            <a:ext cx="539552" cy="44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59" y="1286147"/>
            <a:ext cx="2779713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623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3759292-5051-4362-8930-85DACAC6AD8C}"/>
              </a:ext>
            </a:extLst>
          </p:cNvPr>
          <p:cNvCxnSpPr>
            <a:cxnSpLocks/>
          </p:cNvCxnSpPr>
          <p:nvPr/>
        </p:nvCxnSpPr>
        <p:spPr>
          <a:xfrm>
            <a:off x="5364088" y="-531440"/>
            <a:ext cx="5724128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2204864"/>
            <a:ext cx="8229600" cy="37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 descr="C:\Documents and Settings\Goga\My Documents\opentox\1_JPG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842" t="75586" r="110192" b="-24415"/>
          <a:stretch/>
        </p:blipFill>
        <p:spPr bwMode="auto">
          <a:xfrm>
            <a:off x="2627784" y="3532909"/>
            <a:ext cx="1330037" cy="56803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23528" y="408858"/>
            <a:ext cx="7848872" cy="931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OPENTOX</a:t>
            </a:r>
            <a:r>
              <a:rPr kumimoji="0" lang="en-GB" sz="2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GB" sz="2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GB" sz="2000" b="0" i="0" u="none" strike="noStrike" kern="1200" cap="none" spc="-10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Organska</a:t>
            </a:r>
            <a:r>
              <a:rPr kumimoji="0" lang="en-GB" sz="2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GB" sz="2000" b="0" i="0" u="none" strike="noStrike" kern="1200" cap="none" spc="-10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zagađivala</a:t>
            </a:r>
            <a:r>
              <a:rPr kumimoji="0" lang="en-GB" sz="2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u </a:t>
            </a:r>
            <a:r>
              <a:rPr kumimoji="0" lang="en-GB" sz="2000" b="0" i="0" u="none" strike="noStrike" kern="1200" cap="none" spc="-10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okolišu</a:t>
            </a:r>
            <a:r>
              <a:rPr kumimoji="0" lang="en-GB" sz="2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- </a:t>
            </a:r>
            <a:r>
              <a:rPr kumimoji="0" lang="en-GB" sz="2000" b="0" i="0" u="none" strike="noStrike" kern="1200" cap="none" spc="-10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markeri</a:t>
            </a:r>
            <a:r>
              <a:rPr kumimoji="0" lang="en-GB" sz="2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GB" sz="2000" b="0" i="0" u="none" strike="noStrike" kern="1200" cap="none" spc="-10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</a:t>
            </a:r>
            <a:r>
              <a:rPr kumimoji="0" lang="en-GB" sz="2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GB" sz="2000" b="0" i="0" u="none" strike="noStrike" kern="1200" cap="none" spc="-10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biomarkeri</a:t>
            </a:r>
            <a:r>
              <a:rPr kumimoji="0" lang="en-GB" sz="2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GB" sz="2000" b="0" i="0" u="none" strike="noStrike" kern="1200" cap="none" spc="-10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toksičnosti</a:t>
            </a:r>
            <a:endParaRPr kumimoji="0" lang="en-GB" sz="2000" b="0" i="0" u="none" strike="noStrike" kern="1200" cap="none" spc="-1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1" y="1382206"/>
            <a:ext cx="1552269" cy="60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5536" y="2444695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b="1" dirty="0" err="1" smtClean="0">
                <a:solidFill>
                  <a:srgbClr val="002060"/>
                </a:solidFill>
              </a:rPr>
              <a:t>Direktiva</a:t>
            </a:r>
            <a:r>
              <a:rPr lang="en-GB" b="1" dirty="0" smtClean="0">
                <a:solidFill>
                  <a:srgbClr val="002060"/>
                </a:solidFill>
              </a:rPr>
              <a:t> 2009/128/EC (</a:t>
            </a:r>
            <a:r>
              <a:rPr lang="en-GB" b="1" dirty="0" err="1" smtClean="0">
                <a:solidFill>
                  <a:srgbClr val="002060"/>
                </a:solidFill>
              </a:rPr>
              <a:t>Tematska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strategija</a:t>
            </a:r>
            <a:r>
              <a:rPr lang="en-GB" b="1" dirty="0" smtClean="0">
                <a:solidFill>
                  <a:srgbClr val="002060"/>
                </a:solidFill>
              </a:rPr>
              <a:t> o </a:t>
            </a:r>
            <a:r>
              <a:rPr lang="en-GB" b="1" dirty="0" err="1" smtClean="0">
                <a:solidFill>
                  <a:srgbClr val="002060"/>
                </a:solidFill>
              </a:rPr>
              <a:t>održivoj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uporabi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pesticida</a:t>
            </a:r>
            <a:r>
              <a:rPr lang="en-GB" b="1" dirty="0" smtClean="0">
                <a:solidFill>
                  <a:srgbClr val="002060"/>
                </a:solidFill>
              </a:rPr>
              <a:t> EU)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2060"/>
                </a:solidFill>
              </a:rPr>
              <a:t>Collegium </a:t>
            </a:r>
            <a:r>
              <a:rPr lang="en-GB" b="1" dirty="0" err="1" smtClean="0">
                <a:solidFill>
                  <a:srgbClr val="002060"/>
                </a:solidFill>
              </a:rPr>
              <a:t>Ramazzini</a:t>
            </a:r>
            <a:r>
              <a:rPr lang="en-GB" b="1" dirty="0" smtClean="0">
                <a:solidFill>
                  <a:srgbClr val="002060"/>
                </a:solidFill>
              </a:rPr>
              <a:t> Statement</a:t>
            </a:r>
          </a:p>
          <a:p>
            <a:pPr defTabSz="914400"/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515719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b="1" dirty="0" err="1" smtClean="0">
                <a:solidFill>
                  <a:srgbClr val="002060"/>
                </a:solidFill>
              </a:rPr>
              <a:t>Projekt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financira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Hrvatska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zaklada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za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znanost</a:t>
            </a:r>
            <a:r>
              <a:rPr lang="en-GB" b="1" dirty="0" smtClean="0">
                <a:solidFill>
                  <a:srgbClr val="002060"/>
                </a:solidFill>
              </a:rPr>
              <a:t> pod </a:t>
            </a:r>
            <a:r>
              <a:rPr lang="en-GB" b="1" dirty="0" err="1" smtClean="0">
                <a:solidFill>
                  <a:srgbClr val="002060"/>
                </a:solidFill>
              </a:rPr>
              <a:t>brojem</a:t>
            </a:r>
            <a:r>
              <a:rPr lang="en-GB" b="1" dirty="0" smtClean="0">
                <a:solidFill>
                  <a:srgbClr val="002060"/>
                </a:solidFill>
              </a:rPr>
              <a:t> 8366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GB" b="1" dirty="0">
              <a:solidFill>
                <a:srgbClr val="002060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002060"/>
              </a:soli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2060"/>
                </a:solidFill>
              </a:rPr>
              <a:t>http://opentox.imi.hr/</a:t>
            </a:r>
            <a:endParaRPr lang="en-GB" b="1" dirty="0" smtClean="0">
              <a:solidFill>
                <a:srgbClr val="002060"/>
              </a:solidFill>
            </a:endParaRPr>
          </a:p>
        </p:txBody>
      </p:sp>
      <p:pic>
        <p:nvPicPr>
          <p:cNvPr id="17" name="Picture 16" descr="C:\Documents and Settings\Goga\My Documents\opentox\1_JPG.jpg"/>
          <p:cNvPicPr/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2" t="17928"/>
          <a:stretch/>
        </p:blipFill>
        <p:spPr bwMode="auto">
          <a:xfrm>
            <a:off x="6814592" y="1196752"/>
            <a:ext cx="1872208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332822" y="3861048"/>
            <a:ext cx="889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b="1" dirty="0" err="1" smtClean="0">
                <a:solidFill>
                  <a:srgbClr val="002060"/>
                </a:solidFill>
              </a:rPr>
              <a:t>Kontrola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prekomjerne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uporabe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pesticida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radi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smanjenja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njihovih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štetnih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učinaka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na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ljudsko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zdravlje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i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okoliš</a:t>
            </a:r>
            <a:endParaRPr lang="en-GB" b="1" dirty="0" smtClean="0">
              <a:solidFill>
                <a:srgbClr val="002060"/>
              </a:solidFill>
            </a:endParaRPr>
          </a:p>
          <a:p>
            <a:pPr defTabSz="914400"/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0"/>
            <a:ext cx="539552" cy="44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2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3759292-5051-4362-8930-85DACAC6AD8C}"/>
              </a:ext>
            </a:extLst>
          </p:cNvPr>
          <p:cNvCxnSpPr>
            <a:cxnSpLocks/>
          </p:cNvCxnSpPr>
          <p:nvPr/>
        </p:nvCxnSpPr>
        <p:spPr>
          <a:xfrm>
            <a:off x="5364088" y="-531440"/>
            <a:ext cx="5724128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7003"/>
            <a:ext cx="17145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47667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PROPISI</a:t>
            </a:r>
            <a:endParaRPr lang="en-GB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71800" y="2138080"/>
            <a:ext cx="62281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fontAlgn="base"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rgbClr val="002060"/>
                </a:solidFill>
              </a:rPr>
              <a:t>Directives </a:t>
            </a:r>
            <a:r>
              <a:rPr lang="en-GB" sz="2000" b="1" dirty="0">
                <a:solidFill>
                  <a:srgbClr val="002060"/>
                </a:solidFill>
              </a:rPr>
              <a:t>2000/60/EC (Water Framework Directive</a:t>
            </a:r>
            <a:r>
              <a:rPr lang="en-GB" sz="2000" b="1" dirty="0" smtClean="0">
                <a:solidFill>
                  <a:srgbClr val="002060"/>
                </a:solidFill>
              </a:rPr>
              <a:t>)</a:t>
            </a:r>
          </a:p>
          <a:p>
            <a:pPr marL="355600" indent="-355600" fontAlgn="base">
              <a:buFont typeface="Wingdings" panose="05000000000000000000" pitchFamily="2" charset="2"/>
              <a:buChar char="Ø"/>
            </a:pPr>
            <a:endParaRPr lang="en-GB" sz="2000" b="1" dirty="0" smtClean="0">
              <a:solidFill>
                <a:srgbClr val="002060"/>
              </a:solidFill>
            </a:endParaRP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002060"/>
                </a:solidFill>
              </a:rPr>
              <a:t>Directive 2013/39/EU:</a:t>
            </a:r>
          </a:p>
          <a:p>
            <a:pPr defTabSz="355600" fontAlgn="base"/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2000" b="1" dirty="0" smtClean="0">
                <a:solidFill>
                  <a:srgbClr val="002060"/>
                </a:solidFill>
              </a:rPr>
              <a:t>	priority </a:t>
            </a:r>
            <a:r>
              <a:rPr lang="en-GB" sz="2000" b="1" dirty="0">
                <a:solidFill>
                  <a:srgbClr val="002060"/>
                </a:solidFill>
              </a:rPr>
              <a:t>substances in the field of water </a:t>
            </a:r>
            <a:r>
              <a:rPr lang="en-GB" sz="2000" b="1" dirty="0" smtClean="0">
                <a:solidFill>
                  <a:srgbClr val="002060"/>
                </a:solidFill>
              </a:rPr>
              <a:t>policy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endParaRPr lang="en-GB" sz="2000" b="1" dirty="0">
              <a:solidFill>
                <a:srgbClr val="002060"/>
              </a:solidFill>
            </a:endParaRP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rgbClr val="002060"/>
                </a:solidFill>
              </a:rPr>
              <a:t>Decision 2015/495/EU: “watch list” </a:t>
            </a:r>
            <a:r>
              <a:rPr lang="en-GB" sz="2000" b="1" dirty="0" err="1" smtClean="0">
                <a:solidFill>
                  <a:srgbClr val="002060"/>
                </a:solidFill>
              </a:rPr>
              <a:t>novih</a:t>
            </a:r>
            <a:r>
              <a:rPr lang="en-GB" sz="2000" b="1" dirty="0" smtClean="0">
                <a:solidFill>
                  <a:srgbClr val="002060"/>
                </a:solidFill>
              </a:rPr>
              <a:t> 10 </a:t>
            </a:r>
            <a:r>
              <a:rPr lang="en-GB" sz="2000" b="1" dirty="0" err="1" smtClean="0">
                <a:solidFill>
                  <a:srgbClr val="002060"/>
                </a:solidFill>
              </a:rPr>
              <a:t>spojeva</a:t>
            </a:r>
            <a:r>
              <a:rPr lang="en-GB" sz="2000" b="1" dirty="0" smtClean="0">
                <a:solidFill>
                  <a:srgbClr val="002060"/>
                </a:solidFill>
              </a:rPr>
              <a:t> </a:t>
            </a:r>
            <a:endParaRPr lang="en-GB" sz="2000" b="1" dirty="0">
              <a:solidFill>
                <a:srgbClr val="00206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0"/>
            <a:ext cx="539552" cy="44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06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3759292-5051-4362-8930-85DACAC6AD8C}"/>
              </a:ext>
            </a:extLst>
          </p:cNvPr>
          <p:cNvCxnSpPr>
            <a:cxnSpLocks/>
          </p:cNvCxnSpPr>
          <p:nvPr/>
        </p:nvCxnSpPr>
        <p:spPr>
          <a:xfrm>
            <a:off x="5364088" y="-531440"/>
            <a:ext cx="5724128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9195829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4294" y="260648"/>
            <a:ext cx="8229600" cy="990600"/>
          </a:xfrm>
        </p:spPr>
        <p:txBody>
          <a:bodyPr/>
          <a:lstStyle/>
          <a:p>
            <a:r>
              <a:rPr lang="en-GB" dirty="0" smtClean="0"/>
              <a:t>Monitoring </a:t>
            </a:r>
            <a:r>
              <a:rPr lang="en-GB" dirty="0" err="1" smtClean="0"/>
              <a:t>pesticida</a:t>
            </a:r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0"/>
            <a:ext cx="539552" cy="44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1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2276872"/>
            <a:ext cx="6272697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86650">
            <a:off x="5547071" y="1773050"/>
            <a:ext cx="3744419" cy="22381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81128"/>
            <a:ext cx="3328370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816" y="42217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Jedinica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biokemiju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organsku</a:t>
            </a:r>
            <a:r>
              <a:rPr lang="en-GB" dirty="0"/>
              <a:t> </a:t>
            </a:r>
            <a:r>
              <a:rPr lang="en-GB" dirty="0" err="1"/>
              <a:t>analitičku</a:t>
            </a:r>
            <a:r>
              <a:rPr lang="en-GB" dirty="0"/>
              <a:t> </a:t>
            </a:r>
            <a:r>
              <a:rPr lang="en-GB" dirty="0" err="1"/>
              <a:t>kemiju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0"/>
            <a:ext cx="539552" cy="44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036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3759292-5051-4362-8930-85DACAC6AD8C}"/>
              </a:ext>
            </a:extLst>
          </p:cNvPr>
          <p:cNvCxnSpPr>
            <a:cxnSpLocks/>
          </p:cNvCxnSpPr>
          <p:nvPr/>
        </p:nvCxnSpPr>
        <p:spPr>
          <a:xfrm>
            <a:off x="5364088" y="-531440"/>
            <a:ext cx="5724128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24970888"/>
              </p:ext>
            </p:extLst>
          </p:nvPr>
        </p:nvGraphicFramePr>
        <p:xfrm>
          <a:off x="899592" y="2549128"/>
          <a:ext cx="7296472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2" descr="wordle_3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09" b="38631"/>
          <a:stretch/>
        </p:blipFill>
        <p:spPr bwMode="auto">
          <a:xfrm>
            <a:off x="3419873" y="1298466"/>
            <a:ext cx="2808312" cy="203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0" y="1310341"/>
            <a:ext cx="3365440" cy="2131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Goga\Documents\My Documents\vode\kolokvij_vode\krapin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68759"/>
            <a:ext cx="2810046" cy="2175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3528" y="457508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Pesticidi</a:t>
            </a:r>
            <a:r>
              <a:rPr lang="en-GB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GB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površinskim</a:t>
            </a:r>
            <a:r>
              <a:rPr lang="en-GB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podzemnim</a:t>
            </a:r>
            <a:r>
              <a:rPr lang="en-GB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pitkim</a:t>
            </a:r>
            <a:r>
              <a:rPr lang="en-GB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vodama</a:t>
            </a:r>
            <a:endParaRPr lang="en-GB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0"/>
            <a:ext cx="539552" cy="44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7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Herbicidi u površinskim, podzemnim i pitkim vodama u Zagrebu i okolici 2014.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78" y="1580247"/>
            <a:ext cx="8424935" cy="509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67544" y="4797152"/>
            <a:ext cx="2448272" cy="1225063"/>
            <a:chOff x="-2988840" y="3933056"/>
            <a:chExt cx="2592288" cy="1656184"/>
          </a:xfrm>
        </p:grpSpPr>
        <p:sp>
          <p:nvSpPr>
            <p:cNvPr id="10" name="Rectangle 9"/>
            <p:cNvSpPr/>
            <p:nvPr/>
          </p:nvSpPr>
          <p:spPr>
            <a:xfrm>
              <a:off x="-2988840" y="3933056"/>
              <a:ext cx="2592288" cy="16561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-2700809" y="4133554"/>
              <a:ext cx="236909" cy="23690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-2700810" y="4578924"/>
              <a:ext cx="236909" cy="236909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-2700811" y="5066711"/>
              <a:ext cx="236909" cy="236909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2304212" y="4067341"/>
              <a:ext cx="1779257" cy="707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Vodovodna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voda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2319826" y="4512711"/>
              <a:ext cx="1779257" cy="707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Podzemna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voda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2304212" y="5000499"/>
              <a:ext cx="1779257" cy="416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Površinska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voda</a:t>
              </a:r>
              <a:endParaRPr lang="en-US" sz="1400" dirty="0"/>
            </a:p>
          </p:txBody>
        </p:sp>
      </p:grp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971600" y="2426970"/>
            <a:ext cx="8028893" cy="2010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r-HR" altLang="en-US" b="1" dirty="0" smtClean="0">
                <a:solidFill>
                  <a:schemeClr val="bg2">
                    <a:lumMod val="10000"/>
                  </a:schemeClr>
                </a:solidFill>
              </a:rPr>
              <a:t>Uzorkovanje jednom mjesečno tijekom 2014. godine:</a:t>
            </a:r>
          </a:p>
          <a:p>
            <a:pPr>
              <a:buFont typeface="Wingdings" pitchFamily="2" charset="2"/>
              <a:buNone/>
            </a:pPr>
            <a:r>
              <a:rPr lang="hr-HR" altLang="en-US" b="1" dirty="0" smtClean="0">
                <a:solidFill>
                  <a:schemeClr val="bg2">
                    <a:lumMod val="10000"/>
                  </a:schemeClr>
                </a:solidFill>
              </a:rPr>
              <a:t>	7 površinskih voda (84 uzorka)</a:t>
            </a:r>
          </a:p>
          <a:p>
            <a:pPr>
              <a:buFont typeface="Wingdings" pitchFamily="2" charset="2"/>
              <a:buNone/>
            </a:pPr>
            <a:r>
              <a:rPr lang="hr-HR" altLang="en-US" b="1" dirty="0" smtClean="0">
                <a:solidFill>
                  <a:schemeClr val="bg2">
                    <a:lumMod val="10000"/>
                  </a:schemeClr>
                </a:solidFill>
              </a:rPr>
              <a:t>	15 podzemnih voda (180 uzoraka)</a:t>
            </a:r>
          </a:p>
          <a:p>
            <a:pPr>
              <a:buFont typeface="Wingdings" pitchFamily="2" charset="2"/>
              <a:buNone/>
            </a:pPr>
            <a:r>
              <a:rPr lang="hr-HR" altLang="en-US" b="1" dirty="0" smtClean="0">
                <a:solidFill>
                  <a:schemeClr val="bg2">
                    <a:lumMod val="10000"/>
                  </a:schemeClr>
                </a:solidFill>
              </a:rPr>
              <a:t>	21 vodovodna voda (252 uzorka)</a:t>
            </a:r>
            <a:endParaRPr lang="en-US" altLang="en-US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7" y="6381328"/>
            <a:ext cx="8459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i="1" dirty="0"/>
              <a:t>S. </a:t>
            </a:r>
            <a:r>
              <a:rPr lang="hr-HR" i="1" dirty="0" err="1"/>
              <a:t>Fingler</a:t>
            </a:r>
            <a:r>
              <a:rPr lang="hr-HR" i="1" dirty="0"/>
              <a:t> i sur., </a:t>
            </a:r>
            <a:r>
              <a:rPr lang="en-US" i="1" dirty="0"/>
              <a:t>Environ</a:t>
            </a:r>
            <a:r>
              <a:rPr lang="hr-HR" i="1" dirty="0"/>
              <a:t>. </a:t>
            </a:r>
            <a:r>
              <a:rPr lang="en-US" i="1" dirty="0" err="1"/>
              <a:t>Sci</a:t>
            </a:r>
            <a:r>
              <a:rPr lang="hr-HR" i="1" dirty="0"/>
              <a:t>.</a:t>
            </a:r>
            <a:r>
              <a:rPr lang="en-US" i="1" dirty="0"/>
              <a:t> Poll</a:t>
            </a:r>
            <a:r>
              <a:rPr lang="hr-HR" i="1" dirty="0"/>
              <a:t>. </a:t>
            </a:r>
            <a:r>
              <a:rPr lang="en-US" i="1" dirty="0"/>
              <a:t>Res</a:t>
            </a:r>
            <a:r>
              <a:rPr lang="hr-HR" i="1" dirty="0"/>
              <a:t>. (2016) </a:t>
            </a:r>
            <a:r>
              <a:rPr lang="en-US" i="1" dirty="0"/>
              <a:t>DOI: 10.1007/s11356-016-7074-6</a:t>
            </a:r>
            <a:r>
              <a:rPr lang="hr-HR" i="1" dirty="0"/>
              <a:t>)</a:t>
            </a:r>
            <a:endParaRPr lang="en-US" i="1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0"/>
            <a:ext cx="539552" cy="44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78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Površinska voda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665460"/>
              </p:ext>
            </p:extLst>
          </p:nvPr>
        </p:nvGraphicFramePr>
        <p:xfrm>
          <a:off x="276225" y="1484784"/>
          <a:ext cx="8597379" cy="3282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0"/>
            <a:ext cx="539552" cy="44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55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Voda za piće</a:t>
            </a:r>
            <a:endParaRPr lang="en-US" dirty="0"/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4962236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0"/>
            <a:ext cx="539552" cy="44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971600" y="2420888"/>
            <a:ext cx="76328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3759292-5051-4362-8930-85DACAC6AD8C}"/>
              </a:ext>
            </a:extLst>
          </p:cNvPr>
          <p:cNvCxnSpPr>
            <a:cxnSpLocks/>
          </p:cNvCxnSpPr>
          <p:nvPr/>
        </p:nvCxnSpPr>
        <p:spPr>
          <a:xfrm>
            <a:off x="5364088" y="-531440"/>
            <a:ext cx="5724128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61447643"/>
              </p:ext>
            </p:extLst>
          </p:nvPr>
        </p:nvGraphicFramePr>
        <p:xfrm>
          <a:off x="187893" y="1397000"/>
          <a:ext cx="8696206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990600"/>
          </a:xfrm>
        </p:spPr>
        <p:txBody>
          <a:bodyPr>
            <a:noAutofit/>
          </a:bodyPr>
          <a:lstStyle/>
          <a:p>
            <a:r>
              <a:rPr lang="en-GB" sz="2400" b="1" dirty="0" err="1" smtClean="0">
                <a:solidFill>
                  <a:srgbClr val="C00000"/>
                </a:solidFill>
              </a:rPr>
              <a:t>Mikroonečišćenja</a:t>
            </a:r>
            <a:r>
              <a:rPr lang="hr-HR" sz="2400" b="1" dirty="0">
                <a:solidFill>
                  <a:srgbClr val="C00000"/>
                </a:solidFill>
              </a:rPr>
              <a:t/>
            </a:r>
            <a:br>
              <a:rPr lang="hr-HR" sz="2400" b="1" dirty="0">
                <a:solidFill>
                  <a:srgbClr val="C00000"/>
                </a:solidFill>
              </a:rPr>
            </a:br>
            <a:endParaRPr lang="en-GB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0"/>
            <a:ext cx="539552" cy="44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291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Graphic spid="2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0600"/>
          </a:xfrm>
        </p:spPr>
        <p:txBody>
          <a:bodyPr/>
          <a:lstStyle/>
          <a:p>
            <a:r>
              <a:rPr lang="hr-HR" dirty="0" smtClean="0"/>
              <a:t>Podzemna voda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511364"/>
              </p:ext>
            </p:extLst>
          </p:nvPr>
        </p:nvGraphicFramePr>
        <p:xfrm>
          <a:off x="457200" y="1412776"/>
          <a:ext cx="8435280" cy="5064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0"/>
            <a:ext cx="539552" cy="44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03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354360"/>
            <a:ext cx="8841233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800" b="1" dirty="0" err="1" smtClean="0"/>
              <a:t>Atrazin</a:t>
            </a:r>
            <a:r>
              <a:rPr lang="en-GB" altLang="en-US" sz="3800" b="1" dirty="0" smtClean="0"/>
              <a:t>:</a:t>
            </a:r>
            <a:r>
              <a:rPr lang="en-GB" altLang="en-US" sz="3800" dirty="0" smtClean="0"/>
              <a:t> </a:t>
            </a:r>
            <a:r>
              <a:rPr lang="hr-HR" altLang="en-US" sz="3800" dirty="0" smtClean="0"/>
              <a:t>Usporedba s rezultatima istraživanja 1990</a:t>
            </a:r>
            <a:r>
              <a:rPr lang="en-GB" altLang="en-US" sz="3800" dirty="0" smtClean="0"/>
              <a:t>.</a:t>
            </a:r>
            <a:r>
              <a:rPr lang="hr-HR" altLang="en-US" sz="3800" dirty="0" smtClean="0"/>
              <a:t>-2000. godine</a:t>
            </a:r>
            <a:endParaRPr lang="en-US" altLang="en-US" sz="3800" dirty="0" smtClean="0"/>
          </a:p>
        </p:txBody>
      </p:sp>
      <p:graphicFrame>
        <p:nvGraphicFramePr>
          <p:cNvPr id="108679" name="Group 13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67968477"/>
              </p:ext>
            </p:extLst>
          </p:nvPr>
        </p:nvGraphicFramePr>
        <p:xfrm>
          <a:off x="609600" y="1600200"/>
          <a:ext cx="7850832" cy="4133057"/>
        </p:xfrm>
        <a:graphic>
          <a:graphicData uri="http://schemas.openxmlformats.org/drawingml/2006/table">
            <a:tbl>
              <a:tblPr/>
              <a:tblGrid>
                <a:gridCol w="2150041"/>
                <a:gridCol w="1776191"/>
                <a:gridCol w="1960667"/>
                <a:gridCol w="1963933"/>
              </a:tblGrid>
              <a:tr h="1338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UZORAK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Učestalost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Raspon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koncentracija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ng/l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Median</a:t>
                      </a:r>
                      <a:endParaRPr kumimoji="0" lang="hr-H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ng/l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9800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Vodovodna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voda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charset="0"/>
                        </a:rPr>
                        <a:t>85 %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85 %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charset="0"/>
                        </a:rPr>
                        <a:t>10-220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2-70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charset="0"/>
                        </a:rPr>
                        <a:t>70</a:t>
                      </a:r>
                      <a:r>
                        <a:rPr kumimoji="0" lang="hr-H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6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Podzemna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voda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charset="0"/>
                        </a:rPr>
                        <a:t>95 %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61 %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charset="0"/>
                        </a:rPr>
                        <a:t>10-690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2-56 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charset="0"/>
                        </a:rPr>
                        <a:t>60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8541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Površinska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voda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charset="0"/>
                        </a:rPr>
                        <a:t>90 %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29 %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charset="0"/>
                        </a:rPr>
                        <a:t>20-730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4-18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3528" y="602128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 smtClean="0"/>
              <a:t>Drevenkar</a:t>
            </a:r>
            <a:r>
              <a:rPr lang="en-GB" i="1" dirty="0" smtClean="0"/>
              <a:t>  </a:t>
            </a:r>
            <a:r>
              <a:rPr lang="en-GB" i="1" dirty="0" err="1" smtClean="0"/>
              <a:t>i</a:t>
            </a:r>
            <a:r>
              <a:rPr lang="en-GB" i="1" dirty="0" smtClean="0"/>
              <a:t> sur. Intern. J. Environ. Anal. Chem. (2004), 84,207-2016. </a:t>
            </a:r>
            <a:endParaRPr lang="en-GB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0"/>
            <a:ext cx="539552" cy="44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2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86" y="4849416"/>
            <a:ext cx="1573776" cy="131148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48" y="4031093"/>
            <a:ext cx="1395316" cy="928757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0600"/>
          </a:xfrm>
        </p:spPr>
        <p:txBody>
          <a:bodyPr>
            <a:normAutofit/>
          </a:bodyPr>
          <a:lstStyle/>
          <a:p>
            <a:r>
              <a:rPr lang="en-GB" sz="3600" dirty="0" err="1" smtClean="0"/>
              <a:t>Pesticidi</a:t>
            </a:r>
            <a:r>
              <a:rPr lang="en-GB" sz="3600" dirty="0" smtClean="0"/>
              <a:t> u </a:t>
            </a:r>
            <a:r>
              <a:rPr lang="en-GB" sz="3600" dirty="0" err="1" smtClean="0"/>
              <a:t>hrani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36232"/>
          </a:xfrm>
        </p:spPr>
        <p:txBody>
          <a:bodyPr/>
          <a:lstStyle/>
          <a:p>
            <a:r>
              <a:rPr lang="en-GB" dirty="0" err="1" smtClean="0"/>
              <a:t>Ministarstvo</a:t>
            </a:r>
            <a:r>
              <a:rPr lang="en-GB" dirty="0" smtClean="0"/>
              <a:t> </a:t>
            </a:r>
            <a:r>
              <a:rPr lang="en-GB" dirty="0" err="1" smtClean="0"/>
              <a:t>poljoprivrede</a:t>
            </a:r>
            <a:r>
              <a:rPr lang="en-GB" dirty="0" smtClean="0"/>
              <a:t> – </a:t>
            </a:r>
            <a:r>
              <a:rPr lang="en-GB" dirty="0" err="1" smtClean="0"/>
              <a:t>Nacionalni</a:t>
            </a:r>
            <a:r>
              <a:rPr lang="en-GB" dirty="0" smtClean="0"/>
              <a:t> program </a:t>
            </a:r>
            <a:r>
              <a:rPr lang="en-GB" dirty="0" err="1" smtClean="0"/>
              <a:t>praćenja</a:t>
            </a:r>
            <a:r>
              <a:rPr lang="en-GB" dirty="0" smtClean="0"/>
              <a:t> </a:t>
            </a:r>
            <a:r>
              <a:rPr lang="en-GB" dirty="0" err="1" smtClean="0"/>
              <a:t>ostataka</a:t>
            </a:r>
            <a:r>
              <a:rPr lang="en-GB" dirty="0" smtClean="0"/>
              <a:t> </a:t>
            </a:r>
            <a:r>
              <a:rPr lang="en-GB" dirty="0" err="1" smtClean="0"/>
              <a:t>pesticida</a:t>
            </a:r>
            <a:r>
              <a:rPr lang="en-GB" dirty="0" smtClean="0"/>
              <a:t> u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hrani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0"/>
            <a:ext cx="539552" cy="44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2555776" y="2852936"/>
            <a:ext cx="6768752" cy="2743200"/>
            <a:chOff x="1835696" y="2852936"/>
            <a:chExt cx="6768752" cy="2743200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9464542"/>
                </p:ext>
              </p:extLst>
            </p:nvPr>
          </p:nvGraphicFramePr>
          <p:xfrm>
            <a:off x="1835696" y="2852936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4499992" y="3861048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83 %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71800" y="314096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</a:rPr>
                <a:t>8 %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91880" y="305966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9 %</a:t>
              </a:r>
              <a:endParaRPr lang="en-GB" b="1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5220072" y="3244334"/>
              <a:ext cx="1080120" cy="47269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372200" y="2924944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/>
                <a:t>Uzorci</a:t>
              </a:r>
              <a:r>
                <a:rPr lang="en-GB" dirty="0" smtClean="0"/>
                <a:t> </a:t>
              </a:r>
              <a:r>
                <a:rPr lang="en-GB" dirty="0" err="1" smtClean="0"/>
                <a:t>koji</a:t>
              </a:r>
              <a:r>
                <a:rPr lang="en-GB" dirty="0" smtClean="0"/>
                <a:t> ne </a:t>
              </a:r>
              <a:r>
                <a:rPr lang="en-GB" dirty="0" err="1" smtClean="0"/>
                <a:t>sadrže</a:t>
              </a:r>
              <a:r>
                <a:rPr lang="en-GB" dirty="0" smtClean="0"/>
                <a:t> pesticide</a:t>
              </a:r>
              <a:endParaRPr lang="en-GB" dirty="0"/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 flipH="1">
            <a:off x="2699792" y="339764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059832" y="3050376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71600" y="321297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</a:t>
            </a:r>
            <a:r>
              <a:rPr lang="en-GB" dirty="0" err="1" smtClean="0"/>
              <a:t>pesticid</a:t>
            </a:r>
            <a:r>
              <a:rPr lang="en-GB" dirty="0" smtClean="0"/>
              <a:t>&lt;MDK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1187624" y="284364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&gt; 1 </a:t>
            </a:r>
            <a:r>
              <a:rPr lang="en-GB" dirty="0" err="1" smtClean="0"/>
              <a:t>pesticid</a:t>
            </a:r>
            <a:r>
              <a:rPr lang="en-GB" dirty="0" smtClean="0"/>
              <a:t>&lt;MDK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63093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err="1"/>
              <a:t>I</a:t>
            </a:r>
            <a:r>
              <a:rPr lang="en-GB" sz="1400" i="1" dirty="0" err="1" smtClean="0"/>
              <a:t>zvor</a:t>
            </a:r>
            <a:r>
              <a:rPr lang="en-GB" sz="1400" i="1" dirty="0" smtClean="0"/>
              <a:t>: </a:t>
            </a:r>
            <a:r>
              <a:rPr lang="en-GB" sz="1400" dirty="0" err="1" smtClean="0"/>
              <a:t>Ministarstvo</a:t>
            </a:r>
            <a:r>
              <a:rPr lang="en-GB" sz="1400" dirty="0" smtClean="0"/>
              <a:t> </a:t>
            </a:r>
            <a:r>
              <a:rPr lang="en-GB" sz="1400" dirty="0" err="1" smtClean="0"/>
              <a:t>poljoprivrede</a:t>
            </a:r>
            <a:r>
              <a:rPr lang="en-GB" sz="1400" i="1" dirty="0" smtClean="0"/>
              <a:t>, </a:t>
            </a:r>
            <a:r>
              <a:rPr lang="en-GB" sz="1400" i="1" dirty="0" err="1" smtClean="0"/>
              <a:t>Godišnje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izvješće</a:t>
            </a:r>
            <a:r>
              <a:rPr lang="en-GB" sz="1400" i="1" dirty="0" smtClean="0"/>
              <a:t> o </a:t>
            </a:r>
            <a:r>
              <a:rPr lang="en-GB" sz="1400" i="1" dirty="0" err="1" smtClean="0"/>
              <a:t>provedbi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nacionalnog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programa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praćenja</a:t>
            </a:r>
            <a:r>
              <a:rPr lang="en-GB" sz="1400" i="1" dirty="0" smtClean="0"/>
              <a:t> (</a:t>
            </a:r>
            <a:r>
              <a:rPr lang="en-GB" sz="1400" i="1" dirty="0" err="1" smtClean="0"/>
              <a:t>monitoringa</a:t>
            </a:r>
            <a:r>
              <a:rPr lang="en-GB" sz="1400" i="1" dirty="0" smtClean="0"/>
              <a:t>) </a:t>
            </a:r>
            <a:r>
              <a:rPr lang="en-GB" sz="1400" i="1" dirty="0" err="1" smtClean="0"/>
              <a:t>ostataka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pesticida</a:t>
            </a:r>
            <a:r>
              <a:rPr lang="en-GB" sz="1400" i="1" dirty="0" smtClean="0"/>
              <a:t> u </a:t>
            </a:r>
            <a:r>
              <a:rPr lang="en-GB" sz="1400" i="1" dirty="0" err="1" smtClean="0"/>
              <a:t>i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na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hrani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za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razdoblje</a:t>
            </a:r>
            <a:r>
              <a:rPr lang="en-GB" sz="1400" i="1" dirty="0" smtClean="0"/>
              <a:t> 2014. </a:t>
            </a:r>
            <a:r>
              <a:rPr lang="en-GB" sz="1400" i="1" dirty="0" err="1" smtClean="0"/>
              <a:t>godine</a:t>
            </a:r>
            <a:endParaRPr lang="en-GB" sz="1400" i="1" dirty="0"/>
          </a:p>
        </p:txBody>
      </p:sp>
      <p:sp>
        <p:nvSpPr>
          <p:cNvPr id="24" name="Curved Right Arrow 23"/>
          <p:cNvSpPr/>
          <p:nvPr/>
        </p:nvSpPr>
        <p:spPr>
          <a:xfrm>
            <a:off x="107503" y="3131676"/>
            <a:ext cx="717485" cy="2097524"/>
          </a:xfrm>
          <a:prstGeom prst="curved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89" y="4129132"/>
            <a:ext cx="1082715" cy="81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959850"/>
            <a:ext cx="10477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95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Utjecaj</a:t>
            </a:r>
            <a:r>
              <a:rPr lang="en-GB" dirty="0" smtClean="0"/>
              <a:t> </a:t>
            </a:r>
            <a:r>
              <a:rPr lang="en-GB" dirty="0" err="1" smtClean="0"/>
              <a:t>obrade</a:t>
            </a:r>
            <a:r>
              <a:rPr lang="en-GB" dirty="0" smtClean="0"/>
              <a:t> </a:t>
            </a:r>
            <a:r>
              <a:rPr lang="en-GB" dirty="0" err="1" smtClean="0"/>
              <a:t>hrane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razinu</a:t>
            </a:r>
            <a:r>
              <a:rPr lang="en-GB" dirty="0" smtClean="0"/>
              <a:t> </a:t>
            </a:r>
            <a:r>
              <a:rPr lang="en-GB" dirty="0" err="1" smtClean="0"/>
              <a:t>pesticida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276534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71905" y="20608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40 %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2240" y="55892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33CC"/>
                </a:solidFill>
              </a:rPr>
              <a:t>100 %</a:t>
            </a:r>
            <a:endParaRPr lang="en-GB" b="1" dirty="0">
              <a:solidFill>
                <a:srgbClr val="0033CC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0"/>
            <a:ext cx="539552" cy="44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525344"/>
            <a:ext cx="8874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err="1" smtClean="0"/>
              <a:t>Izvor</a:t>
            </a:r>
            <a:r>
              <a:rPr lang="en-GB" sz="1400" i="1" dirty="0" smtClean="0"/>
              <a:t>:</a:t>
            </a:r>
            <a:r>
              <a:rPr lang="en-GB" sz="1400" dirty="0" smtClean="0"/>
              <a:t> </a:t>
            </a:r>
            <a:r>
              <a:rPr lang="en-GB" sz="1400" i="1" dirty="0" smtClean="0"/>
              <a:t>J Food </a:t>
            </a:r>
            <a:r>
              <a:rPr lang="en-GB" sz="1400" i="1" dirty="0" err="1" smtClean="0"/>
              <a:t>Sci</a:t>
            </a:r>
            <a:r>
              <a:rPr lang="en-GB" sz="1400" i="1" dirty="0" smtClean="0"/>
              <a:t>  </a:t>
            </a:r>
            <a:r>
              <a:rPr lang="en-GB" sz="1400" i="1" dirty="0" err="1" smtClean="0"/>
              <a:t>Technol</a:t>
            </a:r>
            <a:r>
              <a:rPr lang="en-GB" sz="1400" i="1" dirty="0"/>
              <a:t> </a:t>
            </a:r>
            <a:r>
              <a:rPr lang="en-GB" sz="1400" i="1" dirty="0" smtClean="0"/>
              <a:t>2014 </a:t>
            </a:r>
            <a:r>
              <a:rPr lang="en-GB" sz="1400" i="1" dirty="0"/>
              <a:t>Feb;51(2):201-20. </a:t>
            </a:r>
            <a:r>
              <a:rPr lang="en-GB" sz="1400" dirty="0" err="1"/>
              <a:t>doi</a:t>
            </a:r>
            <a:r>
              <a:rPr lang="en-GB" sz="1400" dirty="0"/>
              <a:t>: 10.1007/s13197-011-0499-5</a:t>
            </a:r>
            <a:r>
              <a:rPr lang="en-GB" sz="1400" dirty="0" smtClean="0"/>
              <a:t>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9201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90600"/>
          </a:xfrm>
        </p:spPr>
        <p:txBody>
          <a:bodyPr/>
          <a:lstStyle/>
          <a:p>
            <a:r>
              <a:rPr lang="en-GB" dirty="0" err="1" smtClean="0"/>
              <a:t>Pesticidi</a:t>
            </a:r>
            <a:r>
              <a:rPr lang="en-GB" dirty="0" smtClean="0"/>
              <a:t> u </a:t>
            </a:r>
            <a:r>
              <a:rPr lang="en-GB" dirty="0" err="1" smtClean="0"/>
              <a:t>voću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povrću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B050"/>
                </a:solidFill>
              </a:rPr>
              <a:t>The clean 15</a:t>
            </a:r>
            <a:endParaRPr lang="en-GB" sz="3200" b="1" dirty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15241"/>
            <a:ext cx="1457143" cy="390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The Dirty Dozen</a:t>
            </a:r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38400"/>
            <a:ext cx="1593261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2454244"/>
            <a:ext cx="132397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348880"/>
            <a:ext cx="10477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0"/>
            <a:ext cx="539552" cy="44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34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4411E023-0B78-4EE3-A348-CA5845D9DCA4}"/>
              </a:ext>
            </a:extLst>
          </p:cNvPr>
          <p:cNvSpPr/>
          <p:nvPr/>
        </p:nvSpPr>
        <p:spPr>
          <a:xfrm>
            <a:off x="-180528" y="5157192"/>
            <a:ext cx="9505056" cy="1440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</a:rPr>
              <a:t>Hvala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</a:rPr>
              <a:t>na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</a:rPr>
              <a:t>pažnji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8717EBC-60C7-4678-BDE5-47AA50D0E546}"/>
              </a:ext>
            </a:extLst>
          </p:cNvPr>
          <p:cNvSpPr/>
          <p:nvPr/>
        </p:nvSpPr>
        <p:spPr>
          <a:xfrm>
            <a:off x="-180528" y="1763712"/>
            <a:ext cx="9505056" cy="2448272"/>
          </a:xfrm>
          <a:prstGeom prst="rect">
            <a:avLst/>
          </a:prstGeom>
          <a:solidFill>
            <a:srgbClr val="3DAD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89BF697-D219-4A96-A2B1-5A5001D11161}"/>
              </a:ext>
            </a:extLst>
          </p:cNvPr>
          <p:cNvSpPr/>
          <p:nvPr/>
        </p:nvSpPr>
        <p:spPr>
          <a:xfrm>
            <a:off x="2543348" y="2236316"/>
            <a:ext cx="7213228" cy="139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900"/>
              </a:lnSpc>
            </a:pPr>
            <a:r>
              <a:rPr lang="hr-H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Gordana </a:t>
            </a:r>
            <a:r>
              <a:rPr lang="hr-H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Mendaš</a:t>
            </a:r>
            <a:r>
              <a:rPr lang="hr-H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Starčević</a:t>
            </a:r>
            <a:endParaRPr lang="hr-H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900"/>
              </a:lnSpc>
            </a:pPr>
            <a:r>
              <a:rPr lang="hr-H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Jedinica za biokemiju i organsku analitičku </a:t>
            </a:r>
            <a:r>
              <a:rPr lang="hr-H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kemiju</a:t>
            </a:r>
            <a:endParaRPr lang="en-GB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900"/>
              </a:lnSpc>
            </a:pP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gmendas@imi.hr</a:t>
            </a:r>
            <a:endParaRPr lang="hr-H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C5949746-0E1C-4ABD-A81E-D12C9A7A1D69}"/>
              </a:ext>
            </a:extLst>
          </p:cNvPr>
          <p:cNvGrpSpPr/>
          <p:nvPr/>
        </p:nvGrpSpPr>
        <p:grpSpPr>
          <a:xfrm>
            <a:off x="-180528" y="2123752"/>
            <a:ext cx="2184346" cy="1819114"/>
            <a:chOff x="149206" y="3075148"/>
            <a:chExt cx="1824306" cy="1576247"/>
          </a:xfrm>
        </p:grpSpPr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7EA8A3D7-C6F1-4544-9A53-457CBECC8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206" y="3075148"/>
              <a:ext cx="1824306" cy="1134038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92043F9B-9DDC-446B-84D7-D17879486125}"/>
                </a:ext>
              </a:extLst>
            </p:cNvPr>
            <p:cNvSpPr txBox="1"/>
            <p:nvPr/>
          </p:nvSpPr>
          <p:spPr>
            <a:xfrm>
              <a:off x="323528" y="4005064"/>
              <a:ext cx="13184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www.imi.hr</a:t>
              </a:r>
            </a:p>
            <a:p>
              <a:r>
                <a:rPr lang="hr-H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dov.imi.hr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E7867FA9-D965-4CFD-9ADC-FDA3DB754BAE}"/>
              </a:ext>
            </a:extLst>
          </p:cNvPr>
          <p:cNvCxnSpPr>
            <a:cxnSpLocks/>
          </p:cNvCxnSpPr>
          <p:nvPr/>
        </p:nvCxnSpPr>
        <p:spPr>
          <a:xfrm>
            <a:off x="2195736" y="2555800"/>
            <a:ext cx="0" cy="91413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11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 b="1" dirty="0">
                <a:solidFill>
                  <a:srgbClr val="C00000"/>
                </a:solidFill>
              </a:rPr>
              <a:t>Kemijske tvari koje se rabe za </a:t>
            </a:r>
            <a:br>
              <a:rPr lang="hr-HR" sz="2400" b="1" dirty="0">
                <a:solidFill>
                  <a:srgbClr val="C00000"/>
                </a:solidFill>
              </a:rPr>
            </a:br>
            <a:r>
              <a:rPr lang="hr-HR" sz="2400" b="1" dirty="0">
                <a:solidFill>
                  <a:srgbClr val="C00000"/>
                </a:solidFill>
              </a:rPr>
              <a:t>zaštitu od biljnih i životinjskih nametnika.</a:t>
            </a:r>
            <a:br>
              <a:rPr lang="hr-HR" sz="2400" b="1" dirty="0">
                <a:solidFill>
                  <a:srgbClr val="C00000"/>
                </a:solidFill>
              </a:rPr>
            </a:br>
            <a:endParaRPr lang="en-GB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250290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0"/>
            <a:ext cx="539552" cy="44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3002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77E228-3FB1-4EE4-A8D9-6F981C741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3D77E228-3FB1-4EE4-A8D9-6F981C741F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FD4608-D33F-4FA4-8C33-107D153EC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graphicEl>
                                              <a:dgm id="{60FD4608-D33F-4FA4-8C33-107D153EC9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B020A7-DAB7-4049-A23E-B1444FD70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graphicEl>
                                              <a:dgm id="{A6B020A7-DAB7-4049-A23E-B1444FD70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0109CD-C92E-4C9D-9EE3-49F523E3E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graphicEl>
                                              <a:dgm id="{510109CD-C92E-4C9D-9EE3-49F523E3EF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14EF6E-736E-45A5-AB8E-D1BC7B147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graphicEl>
                                              <a:dgm id="{6714EF6E-736E-45A5-AB8E-D1BC7B147B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7CEC13-0720-44F9-86F8-A738C52E1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dgm id="{D37CEC13-0720-44F9-86F8-A738C52E1C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2000E9-4258-4EF0-93A0-890937BFA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graphicEl>
                                              <a:dgm id="{E02000E9-4258-4EF0-93A0-890937BFA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FBC017-A519-4EFB-9EF4-A88BBC7B13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graphicEl>
                                              <a:dgm id="{46FBC017-A519-4EFB-9EF4-A88BBC7B13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92D415-CE61-452F-8F0A-E440F7C87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graphicEl>
                                              <a:dgm id="{D492D415-CE61-452F-8F0A-E440F7C872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F9694D-CD4E-4D4F-82B3-0D8728D5CF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graphicEl>
                                              <a:dgm id="{6CF9694D-CD4E-4D4F-82B3-0D8728D5CF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F99F34-C679-4293-AA3C-34B6AFBC9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graphicEl>
                                              <a:dgm id="{3FF99F34-C679-4293-AA3C-34B6AFBC9B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189CE9-2D5F-4D44-A7B4-E3A55071CE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graphicEl>
                                              <a:dgm id="{3B189CE9-2D5F-4D44-A7B4-E3A55071CE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Vrste</a:t>
            </a:r>
            <a:r>
              <a:rPr lang="en-GB" dirty="0" smtClean="0"/>
              <a:t> </a:t>
            </a:r>
            <a:r>
              <a:rPr lang="en-GB" dirty="0" err="1" smtClean="0"/>
              <a:t>pesticida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32856"/>
            <a:ext cx="4906888" cy="46085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2636168" y="2996952"/>
            <a:ext cx="2448272" cy="2232248"/>
            <a:chOff x="2636168" y="2996952"/>
            <a:chExt cx="2448272" cy="2232248"/>
          </a:xfrm>
        </p:grpSpPr>
        <p:sp>
          <p:nvSpPr>
            <p:cNvPr id="7" name="Oval 6"/>
            <p:cNvSpPr/>
            <p:nvPr/>
          </p:nvSpPr>
          <p:spPr>
            <a:xfrm>
              <a:off x="2636168" y="2996952"/>
              <a:ext cx="2448272" cy="2232248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/>
            <p:cNvSpPr/>
            <p:nvPr/>
          </p:nvSpPr>
          <p:spPr>
            <a:xfrm>
              <a:off x="3007622" y="3212975"/>
              <a:ext cx="1797170" cy="170444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31840" y="3995772"/>
              <a:ext cx="1304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C00000"/>
                  </a:solidFill>
                </a:rPr>
                <a:t>PESTICIDI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38726" y="6084004"/>
            <a:ext cx="2733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BIOPESTICIDI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2774949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Mikroorganizmi</a:t>
            </a:r>
            <a:r>
              <a:rPr lang="en-GB" b="1" dirty="0" smtClean="0"/>
              <a:t>:</a:t>
            </a:r>
          </a:p>
          <a:p>
            <a:r>
              <a:rPr lang="en-GB" dirty="0" err="1" smtClean="0"/>
              <a:t>Bakterije,gljivice</a:t>
            </a:r>
            <a:r>
              <a:rPr lang="en-GB" dirty="0" smtClean="0"/>
              <a:t>, </a:t>
            </a:r>
            <a:r>
              <a:rPr lang="en-GB" dirty="0" err="1" smtClean="0"/>
              <a:t>virusi</a:t>
            </a:r>
            <a:r>
              <a:rPr lang="en-GB" dirty="0" smtClean="0"/>
              <a:t>, </a:t>
            </a:r>
            <a:r>
              <a:rPr lang="en-GB" dirty="0" err="1" smtClean="0"/>
              <a:t>protozoe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11560" y="402289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Biokemijski</a:t>
            </a:r>
            <a:r>
              <a:rPr lang="en-GB" b="1" dirty="0" smtClean="0"/>
              <a:t> </a:t>
            </a:r>
            <a:r>
              <a:rPr lang="en-GB" b="1" dirty="0" err="1" smtClean="0"/>
              <a:t>spojevi</a:t>
            </a:r>
            <a:r>
              <a:rPr lang="en-GB" b="1" dirty="0" smtClean="0"/>
              <a:t>: </a:t>
            </a:r>
            <a:r>
              <a:rPr lang="en-GB" dirty="0" smtClean="0"/>
              <a:t>GM </a:t>
            </a:r>
            <a:r>
              <a:rPr lang="en-GB" dirty="0" err="1" smtClean="0"/>
              <a:t>biljke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036030" y="5205868"/>
            <a:ext cx="311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Prirodni</a:t>
            </a:r>
            <a:r>
              <a:rPr lang="en-GB" b="1" dirty="0" smtClean="0"/>
              <a:t> </a:t>
            </a:r>
            <a:r>
              <a:rPr lang="en-GB" b="1" dirty="0" err="1" smtClean="0"/>
              <a:t>spojevi</a:t>
            </a:r>
            <a:r>
              <a:rPr lang="en-GB" b="1" dirty="0" smtClean="0"/>
              <a:t> u </a:t>
            </a:r>
            <a:r>
              <a:rPr lang="en-GB" b="1" dirty="0" err="1" smtClean="0"/>
              <a:t>biljkama</a:t>
            </a:r>
            <a:r>
              <a:rPr lang="en-GB" b="1" dirty="0" smtClean="0"/>
              <a:t>: </a:t>
            </a:r>
            <a:r>
              <a:rPr lang="en-GB" dirty="0" err="1" smtClean="0"/>
              <a:t>feromoni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enzimi</a:t>
            </a:r>
            <a:r>
              <a:rPr lang="en-GB" dirty="0" smtClean="0"/>
              <a:t>  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4148336" y="1815925"/>
            <a:ext cx="2871936" cy="2693195"/>
            <a:chOff x="4148336" y="1815925"/>
            <a:chExt cx="2871936" cy="2693195"/>
          </a:xfrm>
        </p:grpSpPr>
        <p:sp>
          <p:nvSpPr>
            <p:cNvPr id="6" name="Oval 5"/>
            <p:cNvSpPr/>
            <p:nvPr/>
          </p:nvSpPr>
          <p:spPr>
            <a:xfrm>
              <a:off x="4148336" y="1815925"/>
              <a:ext cx="2871936" cy="269319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80384" y="2348880"/>
              <a:ext cx="207984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Sintetski</a:t>
              </a:r>
              <a:r>
                <a:rPr lang="en-GB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GB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spojevi</a:t>
              </a:r>
              <a:r>
                <a:rPr lang="en-GB" b="1" dirty="0" smtClean="0">
                  <a:solidFill>
                    <a:schemeClr val="accent6">
                      <a:lumMod val="75000"/>
                    </a:schemeClr>
                  </a:solidFill>
                </a:rPr>
                <a:t>:</a:t>
              </a:r>
            </a:p>
            <a:p>
              <a:endParaRPr lang="en-GB" b="1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en-GB" dirty="0" err="1" smtClean="0">
                  <a:solidFill>
                    <a:schemeClr val="accent6">
                      <a:lumMod val="75000"/>
                    </a:schemeClr>
                  </a:solidFill>
                </a:rPr>
                <a:t>Organofosforni</a:t>
              </a:r>
              <a:endParaRPr lang="en-GB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en-GB" dirty="0" err="1" smtClean="0">
                  <a:solidFill>
                    <a:schemeClr val="accent6">
                      <a:lumMod val="75000"/>
                    </a:schemeClr>
                  </a:solidFill>
                </a:rPr>
                <a:t>Organoklorirani</a:t>
              </a:r>
              <a:endParaRPr lang="en-GB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en-GB" dirty="0" err="1" smtClean="0">
                  <a:solidFill>
                    <a:schemeClr val="accent6">
                      <a:lumMod val="75000"/>
                    </a:schemeClr>
                  </a:solidFill>
                </a:rPr>
                <a:t>Karbamati</a:t>
              </a:r>
              <a:endParaRPr lang="en-GB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0"/>
            <a:ext cx="539552" cy="44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31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1" grpId="0"/>
      <p:bldP spid="12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3759292-5051-4362-8930-85DACAC6AD8C}"/>
              </a:ext>
            </a:extLst>
          </p:cNvPr>
          <p:cNvCxnSpPr>
            <a:cxnSpLocks/>
          </p:cNvCxnSpPr>
          <p:nvPr/>
        </p:nvCxnSpPr>
        <p:spPr>
          <a:xfrm>
            <a:off x="5364088" y="-531440"/>
            <a:ext cx="5724128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26278739"/>
              </p:ext>
            </p:extLst>
          </p:nvPr>
        </p:nvGraphicFramePr>
        <p:xfrm>
          <a:off x="755576" y="1252984"/>
          <a:ext cx="7776864" cy="548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0"/>
            <a:ext cx="539552" cy="44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990600"/>
          </a:xfrm>
        </p:spPr>
        <p:txBody>
          <a:bodyPr>
            <a:normAutofit/>
          </a:bodyPr>
          <a:lstStyle/>
          <a:p>
            <a:r>
              <a:rPr lang="en-GB" sz="3600" dirty="0" err="1" smtClean="0"/>
              <a:t>Primjena</a:t>
            </a:r>
            <a:r>
              <a:rPr lang="en-GB" sz="3600" dirty="0" smtClean="0"/>
              <a:t> </a:t>
            </a:r>
            <a:r>
              <a:rPr lang="en-GB" sz="3600" dirty="0" err="1" smtClean="0"/>
              <a:t>pesticida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5164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Potrošnja</a:t>
            </a:r>
            <a:r>
              <a:rPr lang="en-GB" dirty="0" smtClean="0"/>
              <a:t> </a:t>
            </a:r>
            <a:r>
              <a:rPr lang="en-GB" dirty="0" err="1" smtClean="0"/>
              <a:t>pesticida</a:t>
            </a:r>
            <a:r>
              <a:rPr lang="en-GB" dirty="0" smtClean="0"/>
              <a:t> u RH </a:t>
            </a:r>
            <a:r>
              <a:rPr lang="en-GB" dirty="0" err="1" smtClean="0"/>
              <a:t>za</a:t>
            </a:r>
            <a:r>
              <a:rPr lang="en-GB" dirty="0" smtClean="0"/>
              <a:t> 2012. </a:t>
            </a:r>
            <a:r>
              <a:rPr lang="en-GB" dirty="0" err="1" smtClean="0"/>
              <a:t>godinu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413448"/>
              </p:ext>
            </p:extLst>
          </p:nvPr>
        </p:nvGraphicFramePr>
        <p:xfrm>
          <a:off x="1043607" y="2566850"/>
          <a:ext cx="7179901" cy="3814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3813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err="1" smtClean="0"/>
              <a:t>Izvor</a:t>
            </a:r>
            <a:r>
              <a:rPr lang="en-GB" sz="1400" i="1" dirty="0" smtClean="0"/>
              <a:t>: </a:t>
            </a:r>
            <a:r>
              <a:rPr lang="en-GB" sz="1400" dirty="0" err="1" smtClean="0"/>
              <a:t>Studija</a:t>
            </a:r>
            <a:r>
              <a:rPr lang="en-GB" sz="1400" dirty="0" smtClean="0"/>
              <a:t> </a:t>
            </a:r>
            <a:r>
              <a:rPr lang="en-GB" sz="1400" i="1" dirty="0" err="1" smtClean="0"/>
              <a:t>Utjecaj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poljoprivrede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na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onečišćenje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površinskih</a:t>
            </a:r>
            <a:r>
              <a:rPr lang="en-GB" sz="1400" i="1" dirty="0"/>
              <a:t> </a:t>
            </a:r>
            <a:r>
              <a:rPr lang="en-GB" sz="1400" i="1" dirty="0" err="1" smtClean="0"/>
              <a:t>i</a:t>
            </a:r>
            <a:r>
              <a:rPr lang="en-GB" sz="1400" i="1" dirty="0" smtClean="0"/>
              <a:t> </a:t>
            </a:r>
            <a:r>
              <a:rPr lang="en-GB" sz="1400" i="1" dirty="0" err="1"/>
              <a:t>podzemnih</a:t>
            </a:r>
            <a:r>
              <a:rPr lang="en-GB" sz="1400" i="1" dirty="0"/>
              <a:t> </a:t>
            </a:r>
            <a:r>
              <a:rPr lang="en-GB" sz="1400" i="1" dirty="0" err="1" smtClean="0"/>
              <a:t>voda</a:t>
            </a:r>
            <a:r>
              <a:rPr lang="en-GB" sz="1400" i="1" dirty="0" smtClean="0"/>
              <a:t> u </a:t>
            </a:r>
            <a:r>
              <a:rPr lang="en-GB" sz="1400" i="1" dirty="0" err="1" smtClean="0"/>
              <a:t>Republici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Hrvatskoj</a:t>
            </a:r>
            <a:r>
              <a:rPr lang="en-GB" sz="1400" i="1" dirty="0" smtClean="0"/>
              <a:t>, </a:t>
            </a:r>
            <a:r>
              <a:rPr lang="en-GB" sz="1400" i="1" dirty="0" err="1" smtClean="0"/>
              <a:t>Agronomski</a:t>
            </a:r>
            <a:r>
              <a:rPr lang="en-GB" sz="1400" i="1" dirty="0" smtClean="0"/>
              <a:t> </a:t>
            </a:r>
            <a:r>
              <a:rPr lang="en-GB" sz="1400" i="1" dirty="0" err="1" smtClean="0"/>
              <a:t>fakultet</a:t>
            </a:r>
            <a:r>
              <a:rPr lang="en-GB" sz="1400" i="1" dirty="0" smtClean="0"/>
              <a:t> Zagreb, 2014.  </a:t>
            </a:r>
            <a:endParaRPr lang="en-GB" sz="1400" i="1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449694"/>
              </p:ext>
            </p:extLst>
          </p:nvPr>
        </p:nvGraphicFramePr>
        <p:xfrm>
          <a:off x="4139952" y="2564904"/>
          <a:ext cx="425932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9944" y="43891"/>
            <a:ext cx="504056" cy="337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26876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157 </a:t>
            </a:r>
            <a:r>
              <a:rPr lang="en-GB" dirty="0" err="1" smtClean="0"/>
              <a:t>aktivnih</a:t>
            </a:r>
            <a:r>
              <a:rPr lang="en-GB" dirty="0" smtClean="0"/>
              <a:t> </a:t>
            </a:r>
            <a:r>
              <a:rPr lang="en-GB" dirty="0" err="1" smtClean="0"/>
              <a:t>tvari</a:t>
            </a:r>
            <a:r>
              <a:rPr lang="en-GB" dirty="0" smtClean="0"/>
              <a:t> od (210 </a:t>
            </a:r>
            <a:r>
              <a:rPr lang="en-GB" dirty="0" err="1" smtClean="0"/>
              <a:t>registriranih</a:t>
            </a:r>
            <a:r>
              <a:rPr lang="en-GB" dirty="0" smtClean="0"/>
              <a:t> u RH)</a:t>
            </a:r>
          </a:p>
          <a:p>
            <a:r>
              <a:rPr lang="en-GB" dirty="0" smtClean="0"/>
              <a:t>2 kg a.t. / ha </a:t>
            </a:r>
            <a:r>
              <a:rPr lang="en-GB" dirty="0" err="1" smtClean="0"/>
              <a:t>obrađenog</a:t>
            </a:r>
            <a:r>
              <a:rPr lang="en-GB" dirty="0" smtClean="0"/>
              <a:t> </a:t>
            </a:r>
            <a:r>
              <a:rPr lang="en-GB" dirty="0" err="1" smtClean="0"/>
              <a:t>zemljišta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0"/>
            <a:ext cx="539552" cy="44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41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9" grpId="0">
        <p:bldAsOne/>
      </p:bldGraphic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32" y="422176"/>
            <a:ext cx="8229600" cy="990600"/>
          </a:xfrm>
        </p:spPr>
        <p:txBody>
          <a:bodyPr/>
          <a:lstStyle/>
          <a:p>
            <a:r>
              <a:rPr lang="en-GB" dirty="0" err="1" smtClean="0"/>
              <a:t>Povijest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9944" y="43891"/>
            <a:ext cx="504056" cy="337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0"/>
            <a:ext cx="539552" cy="44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C:\Users\Goga\Documents\My Documents\otvoreni dani\slike\tratinčic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456" y="1556792"/>
            <a:ext cx="1549582" cy="21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C:\Users\Goga\Documents\My Documents\otvoreni dani\slike\tratinčice_bijele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73" y="1528228"/>
            <a:ext cx="3006503" cy="2179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C:\Users\Goga\Documents\My Documents\otvoreni dani\slike\piretrum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336" y="3707438"/>
            <a:ext cx="3562584" cy="3150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2627784" y="1158896"/>
            <a:ext cx="3474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solidFill>
                  <a:srgbClr val="C00000"/>
                </a:solidFill>
              </a:rPr>
              <a:t>Chrysanthemum </a:t>
            </a:r>
            <a:r>
              <a:rPr lang="en-GB" i="1" dirty="0" err="1" smtClean="0">
                <a:solidFill>
                  <a:srgbClr val="C00000"/>
                </a:solidFill>
              </a:rPr>
              <a:t>cinerariifolium</a:t>
            </a:r>
            <a:endParaRPr lang="en-GB" i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09528" y="5291916"/>
            <a:ext cx="2223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PYRETHRUM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19" name="Picture 18" descr="C:\Users\Goga\Documents\My Documents\otvoreni dani\slike\tratinčic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62" y="1544216"/>
            <a:ext cx="1549582" cy="21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462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Povijest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620546"/>
              </p:ext>
            </p:extLst>
          </p:nvPr>
        </p:nvGraphicFramePr>
        <p:xfrm>
          <a:off x="457200" y="620688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9944" y="43891"/>
            <a:ext cx="504056" cy="337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211960" y="3861048"/>
            <a:ext cx="4104456" cy="2736304"/>
            <a:chOff x="4211960" y="3861048"/>
            <a:chExt cx="4104456" cy="2736304"/>
          </a:xfrm>
        </p:grpSpPr>
        <p:grpSp>
          <p:nvGrpSpPr>
            <p:cNvPr id="10" name="Group 9"/>
            <p:cNvGrpSpPr/>
            <p:nvPr/>
          </p:nvGrpSpPr>
          <p:grpSpPr>
            <a:xfrm>
              <a:off x="4211960" y="3861048"/>
              <a:ext cx="4104456" cy="2736304"/>
              <a:chOff x="3707904" y="3861048"/>
              <a:chExt cx="4104456" cy="2736304"/>
            </a:xfrm>
          </p:grpSpPr>
          <p:pic>
            <p:nvPicPr>
              <p:cNvPr id="1026" name="Picture 2" descr="C:\Users\Goga\Documents\My Documents\otvoreni dani\slike\3-bioaccumulation-vs-biomagnification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7904" y="3947558"/>
                <a:ext cx="3384376" cy="23698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711673" y="3861048"/>
                <a:ext cx="30243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err="1" smtClean="0">
                    <a:solidFill>
                      <a:srgbClr val="0033CC"/>
                    </a:solidFill>
                  </a:rPr>
                  <a:t>Bioakumuliranje</a:t>
                </a:r>
                <a:endParaRPr lang="en-GB" b="1" dirty="0">
                  <a:solidFill>
                    <a:srgbClr val="0033CC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444208" y="5003884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VRIJEME</a:t>
                </a:r>
                <a:endParaRPr lang="en-GB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707904" y="6228020"/>
                <a:ext cx="30243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err="1" smtClean="0">
                    <a:solidFill>
                      <a:srgbClr val="0033CC"/>
                    </a:solidFill>
                  </a:rPr>
                  <a:t>Biomagnifikacija</a:t>
                </a:r>
                <a:endParaRPr lang="en-GB" b="1" dirty="0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499992" y="4947819"/>
              <a:ext cx="3024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 smtClean="0">
                  <a:solidFill>
                    <a:srgbClr val="0033CC"/>
                  </a:solidFill>
                </a:rPr>
                <a:t>Razina</a:t>
              </a:r>
              <a:r>
                <a:rPr lang="en-GB" b="1" dirty="0" smtClean="0">
                  <a:solidFill>
                    <a:srgbClr val="0033CC"/>
                  </a:solidFill>
                </a:rPr>
                <a:t> </a:t>
              </a:r>
              <a:r>
                <a:rPr lang="en-GB" b="1" dirty="0" err="1" smtClean="0">
                  <a:solidFill>
                    <a:srgbClr val="0033CC"/>
                  </a:solidFill>
                </a:rPr>
                <a:t>zagađivala</a:t>
              </a:r>
              <a:endParaRPr lang="en-GB" b="1" dirty="0">
                <a:solidFill>
                  <a:srgbClr val="0033CC"/>
                </a:solidFill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0"/>
            <a:ext cx="539552" cy="44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44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72F445-3A3E-463E-A7F6-A62907ECF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4972F445-3A3E-463E-A7F6-A62907ECF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A0C709-5B55-4600-A9FD-A0F210176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E9A0C709-5B55-4600-A9FD-A0F2101762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131F65-D9ED-45AF-AE0F-7FD36F185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F4131F65-D9ED-45AF-AE0F-7FD36F1854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9F5099-6CE8-4721-B81E-116C36D0C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719F5099-6CE8-4721-B81E-116C36D0C9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66E74A-CAE5-4F82-8A3C-25ABCAEAD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2766E74A-CAE5-4F82-8A3C-25ABCAEAD1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28F2AC-3447-4B66-8237-C20FB28AA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DF28F2AC-3447-4B66-8237-C20FB28AA9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3E6027-9635-431B-AE09-D17A47EA7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353E6027-9635-431B-AE09-D17A47EA7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B30EC8-C748-473E-8095-9F9D40E3D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BBB30EC8-C748-473E-8095-9F9D40E3DC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83D787-9204-462A-8604-76C34F3DE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C983D787-9204-462A-8604-76C34F3DEF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C532B2-BB7E-4C24-BDAA-79DCF7DCE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B5C532B2-BB7E-4C24-BDAA-79DCF7DCE7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Pesticidi</a:t>
            </a:r>
            <a:r>
              <a:rPr lang="en-GB" dirty="0" smtClean="0"/>
              <a:t> – </a:t>
            </a:r>
            <a:r>
              <a:rPr lang="en-GB" dirty="0" err="1" smtClean="0"/>
              <a:t>prednosti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nedostaci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790819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0"/>
            <a:ext cx="539552" cy="44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25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3235</TotalTime>
  <Words>642</Words>
  <Application>Microsoft Office PowerPoint</Application>
  <PresentationFormat>On-screen Show (4:3)</PresentationFormat>
  <Paragraphs>219</Paragraphs>
  <Slides>25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Clarity</vt:lpstr>
      <vt:lpstr>PowerPoint Presentation</vt:lpstr>
      <vt:lpstr>Mikroonečišćenja </vt:lpstr>
      <vt:lpstr>Kemijske tvari koje se rabe za  zaštitu od biljnih i životinjskih nametnika. </vt:lpstr>
      <vt:lpstr>Vrste pesticida</vt:lpstr>
      <vt:lpstr>Primjena pesticida</vt:lpstr>
      <vt:lpstr>Potrošnja pesticida u RH za 2012. godinu</vt:lpstr>
      <vt:lpstr>Povijest</vt:lpstr>
      <vt:lpstr>Povijest</vt:lpstr>
      <vt:lpstr>Pesticidi – prednosti i nedostaci</vt:lpstr>
      <vt:lpstr>Prijenos i razgradnja u okolišu</vt:lpstr>
      <vt:lpstr>Putevi izloženosti </vt:lpstr>
      <vt:lpstr>PowerPoint Presentation</vt:lpstr>
      <vt:lpstr>PowerPoint Presentation</vt:lpstr>
      <vt:lpstr>Monitoring pesticida</vt:lpstr>
      <vt:lpstr>Jedinica za biokemiju i organsku analitičku kemiju</vt:lpstr>
      <vt:lpstr>PowerPoint Presentation</vt:lpstr>
      <vt:lpstr>Herbicidi u površinskim, podzemnim i pitkim vodama u Zagrebu i okolici 2014.</vt:lpstr>
      <vt:lpstr>Površinska voda</vt:lpstr>
      <vt:lpstr>Voda za piće</vt:lpstr>
      <vt:lpstr>Podzemna voda</vt:lpstr>
      <vt:lpstr>Atrazin: Usporedba s rezultatima istraživanja 1990.-2000. godine</vt:lpstr>
      <vt:lpstr>Pesticidi u hrani</vt:lpstr>
      <vt:lpstr>Utjecaj obrade hrane na razinu pesticida</vt:lpstr>
      <vt:lpstr>Pesticidi u voću i povrću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Goga</dc:creator>
  <cp:lastModifiedBy>Goga</cp:lastModifiedBy>
  <cp:revision>90</cp:revision>
  <cp:lastPrinted>2017-06-27T04:49:18Z</cp:lastPrinted>
  <dcterms:created xsi:type="dcterms:W3CDTF">2017-06-24T10:54:08Z</dcterms:created>
  <dcterms:modified xsi:type="dcterms:W3CDTF">2018-03-30T06:39:37Z</dcterms:modified>
</cp:coreProperties>
</file>